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171" r:id="rId2"/>
    <p:sldId id="2172" r:id="rId3"/>
    <p:sldId id="2173" r:id="rId4"/>
    <p:sldId id="2174" r:id="rId5"/>
    <p:sldId id="2175" r:id="rId6"/>
    <p:sldId id="2176" r:id="rId7"/>
    <p:sldId id="2177" r:id="rId8"/>
    <p:sldId id="2178" r:id="rId9"/>
    <p:sldId id="2179" r:id="rId10"/>
    <p:sldId id="21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107144-B6C3-4D1E-9B6D-ED3D7F2E72DB}">
          <p14:sldIdLst>
            <p14:sldId id="2171"/>
            <p14:sldId id="2172"/>
            <p14:sldId id="2173"/>
            <p14:sldId id="2174"/>
            <p14:sldId id="2175"/>
            <p14:sldId id="2176"/>
            <p14:sldId id="2177"/>
            <p14:sldId id="2178"/>
            <p14:sldId id="2179"/>
            <p14:sldId id="2180"/>
          </p14:sldIdLst>
        </p14:section>
        <p14:section name="Untitled Section" id="{06F52C5A-3A0A-4EBA-BDFF-028126A259A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mmed Baybars Mehdi" initials="MBM" lastIdx="0" clrIdx="0">
    <p:extLst>
      <p:ext uri="{19B8F6BF-5375-455C-9EA6-DF929625EA0E}">
        <p15:presenceInfo xmlns:p15="http://schemas.microsoft.com/office/powerpoint/2012/main" userId="9177cdc886dc18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370" autoAdjust="0"/>
  </p:normalViewPr>
  <p:slideViewPr>
    <p:cSldViewPr snapToGrid="0">
      <p:cViewPr varScale="1">
        <p:scale>
          <a:sx n="75" d="100"/>
          <a:sy n="75" d="100"/>
        </p:scale>
        <p:origin x="14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2DF98-8DEE-4BAE-815E-34D068C0FDA0}" type="datetimeFigureOut">
              <a:rPr lang="en-GB" smtClean="0"/>
              <a:t>08/02/2026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98CF4-CBC8-4A7C-81A1-088AC033A1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88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4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5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6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8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28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5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2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7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/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Food &amp; Cuisine. Part 1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food do you like to eat regularly?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prefer eating at home or at restaurants?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Is there any food you dislike?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F40C57-1C26-4CD4-873B-91C7CF1AF1D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FEEBAB1-F698-46F3-AAE6-DBAADA2A29D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F7D10D5-FD20-4646-AE46-CE2B5B8082B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814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DEC18-484D-E630-DFAF-36837F759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C5ED9EE-1A37-2A54-02B7-8AD83127206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A53E04-19E4-07CC-45FE-D420E3A017B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5EB07C6-FAC8-7E04-E9D8-E65193AAB37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E90776AB-B79D-3C71-D6DB-24AC055F8AD8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AI.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time when you used AI.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you used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used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if you were happy with the results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4E21805-2200-DB02-C000-18B618D82091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F42BD81-18FF-2F70-F2A9-520820E314D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92C6A45-2137-D306-66CC-7052EEEDD73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97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58DCC-6191-B056-60F0-514783955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E0E46B6-A106-C4E9-3A10-23C3857218B1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5CFE091-3A0D-A68B-D836-4B0DB4CC80B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042AFFA6-6C5E-B611-2557-50434468F72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B7A9A0C-B462-2B19-41D2-DA383BFC327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Food &amp; Cuisine. Part 2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restaurant you enjoy going to.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food it serves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often you go there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you like it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10B33BE-B276-2F8E-8A92-E250E14F7167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08EBB22-F4B9-2890-0DF4-D733A807AAE2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8C21C69-CD81-29EF-26E4-4D5702243C2A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1350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395A4-8A38-EB13-6F2A-FF60A3C9A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28E5206-AFAD-8A5F-A40B-F9E7101E881F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B4C0B32-D563-73AC-18B1-C98D5FD766D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BE1F3D9-7853-C821-92A4-AB52A9772CA6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48A2B49-ECEA-6B52-2BCB-74F46066DEB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Books &amp; Reading.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1</a:t>
            </a:r>
          </a:p>
          <a:p>
            <a:pPr algn="l"/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Did you read a lot as a child?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reading is important?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enjoy reading books?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73C4841-95B1-DCAD-CDA0-995671FAD46F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CF5398A-F839-C485-DD20-2D3DF38E815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989192B-6192-F980-C569-50B360E0195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048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3D3C7-B6F8-B754-0E63-5D5A25C1D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FA3DB1B-5F69-0EE7-26CA-1D73F220EACF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AA54E8A-9288-DF92-3D30-8A123C213E8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F09A3BAD-7473-D6E5-4765-68BEF4BA87A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39DBEDC3-ADB8-FC91-F569-DA1B51780EFF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Books &amp; Reading.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2</a:t>
            </a:r>
          </a:p>
          <a:p>
            <a:pPr algn="l"/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character from a book or comic that you like.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who the character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which book/comic they are from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explain why you like them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4B9554E-A92F-7065-9BFC-FAA9227FD69E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B505115-0493-CF0E-8B97-8576A7174C6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88A3290-D92D-6AF7-2CA5-994560A969A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7013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DB1E7-8645-C211-C77E-24F26470A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0BB3213-0ED9-0249-8D56-46AB12BB84D1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0755ABC-2FC8-B13B-BEDD-34DCBA69A6D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DFD94C9A-55DF-6CC1-A32A-FCA8F5146A6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EF97C208-C2A2-1050-DF0C-3BF85DFF68E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Films &amp; TV.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films or tv shows do you like to watch?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Have you ever watched a film more than once?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was the last film or TV show you watched?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BB2CB76-3262-0432-38E6-995D66A15562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3FE9D8A-90AE-C46A-5D92-076EF7A0D1C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D29977B-93AB-742F-4AFD-E5F759282CE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71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A1CF1-DCDF-9426-BA76-18A20AF0E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409ABC3-509C-1B69-0030-B63E1F4FC6D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7A2C358-6E55-19B8-D151-5BB9B2A9B144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498B889-4BBB-DC5B-1848-6BBAB8ED1A6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5D2FCC4-E940-B798-87A1-CA70EF2F878D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Films &amp; TV. Part 2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film or TV show you watched recently.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film or TV show was about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If you enjoyed it.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76EF2EE-0BEC-E9D6-C24E-DF077ECE72E3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4C579FD-54AD-6CD1-2C75-A0BBE2872FE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4F74B03-2DBA-0320-BADF-9E7EDE78491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375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94898-F56E-AFD0-2B11-810976C88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CC42A4F-BE7F-86BA-E049-9C3688433F83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01A8B63-F21A-7A52-B3AF-AE27E60DD66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F2ED690-3716-52B8-F6C3-B70B4674958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23374D9C-3D1E-3EB6-06E0-8D26D7B02538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Globalisation.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Has globalisation has changed your country in a positive way?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Which foreign products popular in your country?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people in your country now more open to other cultures?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B5263F1-5C6D-5F6F-03EC-5285ED6DD4F2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32600E7-6D0D-5BA3-A416-289004F5FDA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D32BDDA-CEB8-8810-5F6F-327183CC2B4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8767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BE9D2-DA11-69BE-0624-5020EBEF6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2DFBA57-7F85-4150-A54E-C917DFA630B5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AECC3E3-0B5B-3364-0F47-E6034088CC0C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A80B597-4573-76FD-5F66-B0E4FD30602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0ADB4E6D-5B24-B6E6-ED8C-D05D5F0B595C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Globalisation.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Talk about a global brand you admire.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brand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you first learned about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admire it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A34A3D8-01D6-6916-F17C-FF1E5C4DD0C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C8B8399-017C-DA88-F18F-1D6E3CCEF9E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750E8FA-D174-B03A-959C-D0234D9B428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95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599600-C80D-4530-1C86-B41FFA955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D4AD7213-775D-9862-9103-735551F60C9A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9C03013-2A6D-2543-020F-770EDD6AE6FF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405EC3EC-1133-D208-D58B-3F8E11281DC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22D283E0-1F46-7BBF-B2D7-5502E83B750D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AI.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Has AI changed the way people study or learn?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AI devices or apps do you use?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you excited about self-driving cars?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8C7D4D0-3359-610E-B826-984B6364C39C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A121CBD-8E37-3C8F-E601-B172D9689DBE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B521704-E4BC-9702-6E12-74CBD4332F6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306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28778</TotalTime>
  <Words>387</Words>
  <Application>Microsoft Office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Sophomore IELTS Speaking Exam Questions. 2025-2026. Term 2</dc:title>
  <dc:creator/>
  <cp:lastModifiedBy>Mohammed Baybars Mehdi</cp:lastModifiedBy>
  <cp:revision>6724</cp:revision>
  <dcterms:created xsi:type="dcterms:W3CDTF">2017-12-17T18:25:04Z</dcterms:created>
  <dcterms:modified xsi:type="dcterms:W3CDTF">2026-02-08T13:15:44Z</dcterms:modified>
</cp:coreProperties>
</file>