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171" r:id="rId2"/>
    <p:sldId id="2172" r:id="rId3"/>
    <p:sldId id="2173" r:id="rId4"/>
    <p:sldId id="2174" r:id="rId5"/>
    <p:sldId id="2175" r:id="rId6"/>
    <p:sldId id="2176" r:id="rId7"/>
    <p:sldId id="2177" r:id="rId8"/>
    <p:sldId id="2178" r:id="rId9"/>
    <p:sldId id="2179" r:id="rId10"/>
    <p:sldId id="2180" r:id="rId11"/>
    <p:sldId id="2181" r:id="rId12"/>
    <p:sldId id="2182" r:id="rId13"/>
    <p:sldId id="2183" r:id="rId14"/>
    <p:sldId id="2184" r:id="rId15"/>
    <p:sldId id="2185" r:id="rId16"/>
    <p:sldId id="2186" r:id="rId17"/>
    <p:sldId id="2187" r:id="rId18"/>
    <p:sldId id="2188" r:id="rId19"/>
    <p:sldId id="218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>
            <p14:sldId id="2171"/>
            <p14:sldId id="2172"/>
            <p14:sldId id="2173"/>
            <p14:sldId id="2174"/>
            <p14:sldId id="2175"/>
            <p14:sldId id="2176"/>
            <p14:sldId id="2177"/>
            <p14:sldId id="2178"/>
            <p14:sldId id="2179"/>
            <p14:sldId id="2180"/>
            <p14:sldId id="2181"/>
            <p14:sldId id="2182"/>
            <p14:sldId id="2183"/>
            <p14:sldId id="2184"/>
            <p14:sldId id="2185"/>
            <p14:sldId id="2186"/>
            <p14:sldId id="2187"/>
            <p14:sldId id="2188"/>
            <p14:sldId id="2189"/>
          </p14:sldIdLst>
        </p14:section>
        <p14:section name="Untitled Section" id="{06F52C5A-3A0A-4EBA-BDFF-028126A259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370" autoAdjust="0"/>
  </p:normalViewPr>
  <p:slideViewPr>
    <p:cSldViewPr snapToGrid="0">
      <p:cViewPr varScale="1">
        <p:scale>
          <a:sx n="75" d="100"/>
          <a:sy n="75" d="100"/>
        </p:scale>
        <p:origin x="14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29/11/2025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/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Where You Live.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live alone or with others?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What's the most convenient thing about where you live?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Is there anything you would like to change about your current living situation?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F40C57-1C26-4CD4-873B-91C7CF1AF1D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FEEBAB1-F698-46F3-AAE6-DBAADA2A29D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F7D10D5-FD20-4646-AE46-CE2B5B8082B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814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DEC18-484D-E630-DFAF-36837F759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C5ED9EE-1A37-2A54-02B7-8AD83127206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A53E04-19E4-07CC-45FE-D420E3A017B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5EB07C6-FAC8-7E04-E9D8-E65193AAB37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90776AB-B79D-3C71-D6DB-24AC055F8AD8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Jobs.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your ideal job.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this job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qualifications or skills are needed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this would be your ideal job.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4E21805-2200-DB02-C000-18B618D82091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F42BD81-18FF-2F70-F2A9-520820E314D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92C6A45-2137-D306-66CC-7052EEEDD73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97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D7B06-53D5-BE86-AA99-3C23D8216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8F81743-F6E0-EDDD-27C2-1350C74A944B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BD3ECBB-0CEA-A342-5C9E-6F925588D68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7B92F0D-F84A-E292-144C-1736AC92456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73A785F6-A176-AE53-572A-99625A1D3FDB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Tourism.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places do you like to visit when you travel?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important is tourism to the economy of your country?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is the most memorable trip you've ever taken?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2D855AC-699B-E57D-BB46-582252F47285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A45EA7B-E0AB-6766-AFE3-4CD5D0516CC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807736F-CD72-14C6-249C-8D2DCC141EA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248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0147D-B0C7-6030-5A22-92F015867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7763280-EBEE-ACEC-77FD-6CE34AE1091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DFB4E8B-FD97-BBD1-A6F0-E2C6BF8DB31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B8DBFD9-D88B-8B78-4A64-4D38AE56FD67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CE0B7FD-14C2-C054-7264-AEF95D384EDC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Tourism. Part 2</a:t>
            </a:r>
          </a:p>
          <a:p>
            <a:pPr algn="l"/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city you would like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to visit.</a:t>
            </a: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which city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it's known for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what you would like to see or do there.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126CEA2-55E1-DC22-D9ED-9512778166DB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F86B13B-8A20-B2FA-0D2C-4E7EFCEE7F3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1A9965-1C99-3FBB-BA82-6BBCE4EB676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673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5AC7F-61FA-6705-49DB-4A909D617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DBB573B4-2A6D-D7EE-06B6-C71AB43A9D9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AD0BBCD-4711-90B5-762D-9F53B30973D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3748E0A-B830-E91D-CA79-D857A990D68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2236E012-305A-E907-E9CD-0E9542D4962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Tourism. Part 2</a:t>
            </a:r>
          </a:p>
          <a:p>
            <a:pPr algn="l"/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city you would like to visit for tourism.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which city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it's known for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what you would like to see or do there.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AF7F7C4-2DE8-3508-9BAA-F5CEF398F18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5EE0214-3512-07D3-11C2-48A1011D829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89C3D26-3F13-BF5A-EA3D-E8E31B0DFCF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112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BE5DE-D2E7-BAE7-1612-CD3FC9F84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B97521D-5CDC-6BD7-F57F-529D2CAA8026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17A2C72-78CF-A74E-CAA3-D33B2B493BB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2DED50-19F3-6C5C-3631-231B6B7E069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6FC1EBB0-7CCD-BDBF-F967-615AF8B03D9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Family Life.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do you usually do together as a family?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role do grandparents play in your family?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it’s important to live close to your family?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E92F148-F636-DF5D-D482-BC1AF875051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9286FC7-4084-A358-DFE3-3D80F3A6DD6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6A56523-E287-80FD-EDB6-D15747F679F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947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BC4D4-5CAD-756B-370E-D803A175B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8596F5C-FE15-436C-062F-08DF34EA0035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009DB60-8CFC-729D-69D9-59CAA21FF49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129A58C-1FB3-7517-F5E6-582BA8F7DAB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771937B0-CD7C-AE40-704D-7417BFB8B026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Family Life.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someone in your family who has influenced your life.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the person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they influenced you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what you learned from them.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FD56451-A2ED-D9A1-F3EB-97D3D679E45C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D390B5F-22D7-B6F4-33EB-8104EB2A5CD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3CBC9E7-31A6-1AA5-5DBE-80A0DD0FDCF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143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0C9EA-BBDB-9E03-3D3E-C645B7AC1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E88EBF6-2668-FD35-71E1-01E304DBA3D7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C8BA338-3F79-C796-5CD8-AD96D3FFFF9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53F13AA-F94C-20C3-A97C-02E8A88A4946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2836138-153A-5FC6-59E0-B53C7247D305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Weather &amp; Seasons.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What’s the weather like in your country?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What’s your favourite season of the year?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Does the weather affect your mood?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A2C41B-447E-34E2-7DA3-F7C845A79CB4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4087CC3-69DE-75CB-FC63-C8BC138EB38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C8005A4-2AF9-113E-E16C-F573C5B3874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550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C9303-FF3D-CF3D-982B-2F9E9449C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BFA30F1-23D1-8B21-3DF2-8E1F66588D3A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4B6CB9B-BB71-A3B2-2567-E3FA3E4DD3EF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9A5B4D1-2445-7B45-65A6-E6E797C720C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057BB44-22C9-1070-15EE-8A36DFF98D6B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Weather &amp; Seasons.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type of weather you really dislike.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weather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when you usually experience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why you dislike it.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5BF7E60-DF94-49F7-59D5-644A4EA6EB6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7068652-1371-736F-48CA-5AA763D044B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8BBEEFD-218D-35A3-B7A4-F94CC721187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96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AA903-D427-7283-A9E6-F856E98F3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B7D04D0D-1BFB-D03D-D7DB-CDF3CD894AAC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B7EF3EC-0F15-B7D1-D230-012ABBA7988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8E4AB29-E2BC-29E7-DA99-E2F12FE0FB17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30C2CE8A-58F4-1D8C-7BB6-9378C2B44B12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Languages &amp; Communication.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it’s important to learn foreign languages?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prefer talking face-to-face or communicating online?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has technology changed the way we communicate?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3257C5A-7E66-F389-9FCE-57E708A10F9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E220184-EDFF-6CE0-944A-E19015357D2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2CE9CDC-F394-9782-748B-D54F26E1138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415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5036B-E81C-B5E3-1F08-2AD0AE3DF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ACBA359-9CEC-E89F-1FC3-48D31D27E137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0117FE6-7325-809A-A89B-772DF5BD70B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3C08CF6-1656-1E66-C9C8-CEB3A4835E3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15F9ED6-D70F-0849-67F2-DBE741543625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Languages &amp; Communication.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method you find useful for learning or improving a language.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method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you use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effective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why you prefer this method.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00F4111-F2BD-A1E8-F403-5B9A2DD581D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8C63A7E-04B3-5776-3F8E-9E1ADFA786A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6B9BBDE-F6F3-0E63-BB1D-2162CB89FB9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263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58DCC-6191-B056-60F0-514783955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E0E46B6-A106-C4E9-3A10-23C3857218B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5CFE091-3A0D-A68B-D836-4B0DB4CC80B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042AFFA6-6C5E-B611-2557-50434468F72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B7A9A0C-B462-2B19-41D2-DA383BFC327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Where You Live. Part 2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your hometown.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it is located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 is known for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you like most about it.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0B33BE-B276-2F8E-8A92-E250E14F7167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08EBB22-F4B9-2890-0DF4-D733A807AAE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8C21C69-CD81-29EF-26E4-4D5702243C2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135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395A4-8A38-EB13-6F2A-FF60A3C9A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28E5206-AFAD-8A5F-A40B-F9E7101E881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B4C0B32-D563-73AC-18B1-C98D5FD766D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BE1F3D9-7853-C821-92A4-AB52A9772CA6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48A2B49-ECEA-6B52-2BCB-74F46066DEB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Clothes.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enjoy shopping for clothes?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prefer to wear casual or formal clothes?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is your favourite piece of clothing?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73C4841-95B1-DCAD-CDA0-995671FAD46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CF5398A-F839-C485-DD20-2D3DF38E815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989192B-6192-F980-C569-50B360E0195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048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3D3C7-B6F8-B754-0E63-5D5A25C1D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FA3DB1B-5F69-0EE7-26CA-1D73F220EAC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AA54E8A-9288-DF92-3D30-8A123C213E8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09A3BAD-7473-D6E5-4765-68BEF4BA87A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39DBEDC3-ADB8-FC91-F569-DA1B51780EFF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Clothes.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your favourite clothes shop.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clothes it sells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like shopping there.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4B9554E-A92F-7065-9BFC-FAA9227FD69E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B505115-0493-CF0E-8B97-8576A7174C6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88A3290-D92D-6AF7-2CA5-994560A969A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7013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DB1E7-8645-C211-C77E-24F26470A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0BB3213-0ED9-0249-8D56-46AB12BB84D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0755ABC-2FC8-B13B-BEDD-34DCBA69A6D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FD94C9A-55DF-6CC1-A32A-FCA8F5146A6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F97C208-C2A2-1050-DF0C-3BF85DFF68E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Shopping.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do you usually buy when you go shopping?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prefer shopping in-store or online?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you decide what to buy when you go shopping?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BB2CB76-3262-0432-38E6-995D66A15562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3FE9D8A-90AE-C46A-5D92-076EF7A0D1C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D29977B-93AB-742F-4AFD-E5F759282CE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71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A1CF1-DCDF-9426-BA76-18A20AF0E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409ABC3-509C-1B69-0030-B63E1F4FC6D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7A2C358-6E55-19B8-D151-5BB9B2A9B14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498B889-4BBB-DC5B-1848-6BBAB8ED1A6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5D2FCC4-E940-B798-87A1-CA70EF2F878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Shopping.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your favourite bricks and mortar shop. 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store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why you enjoy shopping there.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76EF2EE-0BEC-E9D6-C24E-DF077ECE72E3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4C579FD-54AD-6CD1-2C75-A0BBE2872FE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4F74B03-2DBA-0320-BADF-9E7EDE78491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375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4898-F56E-AFD0-2B11-810976C88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CC42A4F-BE7F-86BA-E049-9C3688433F8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01A8B63-F21A-7A52-B3AF-AE27E60DD66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F2ED690-3716-52B8-F6C3-B70B4674958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23374D9C-3D1E-3EB6-06E0-8D26D7B02538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Social Media.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Which social media platforms do you use and what do you like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about them?</a:t>
            </a: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social media has changed the way we communicate?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B5263F1-5C6D-5F6F-03EC-5285ED6DD4F2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32600E7-6D0D-5BA3-A416-289004F5FDA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D32BDDA-CEB8-8810-5F6F-327183CC2B4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76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BE9D2-DA11-69BE-0624-5020EBEF6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2DFBA57-7F85-4150-A54E-C917DFA630B5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AECC3E3-0B5B-3364-0F47-E6034088CC0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A80B597-4573-76FD-5F66-B0E4FD30602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ADB4E6D-5B24-B6E6-ED8C-D05D5F0B595C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Social Media.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your favourite social media platform.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 is</a:t>
            </a:r>
          </a:p>
          <a:p>
            <a:pPr algn="l"/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</a:t>
            </a: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features you like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it is your favourite.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A34A3D8-01D6-6916-F17C-FF1E5C4DD0C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C8B8399-017C-DA88-F18F-1D6E3CCEF9E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750E8FA-D174-B03A-959C-D0234D9B428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95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99600-C80D-4530-1C86-B41FFA955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D4AD7213-775D-9862-9103-735551F60C9A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9C03013-2A6D-2543-020F-770EDD6AE6FF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05EC3EC-1133-D208-D58B-3F8E11281DC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22D283E0-1F46-7BBF-B2D7-5502E83B750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Jobs.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job or career would you like to have in the future?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it's better to work for yourself or for someone else?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Would you prefer a job that pays well or a job that you enjoy?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8C7D4D0-3359-610E-B826-984B6364C39C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A121CBD-8E37-3C8F-E601-B172D9689DB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B521704-E4BC-9702-6E12-74CBD4332F6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06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28785</TotalTime>
  <Words>752</Words>
  <Application>Microsoft Office PowerPoint</Application>
  <PresentationFormat>Widescreen</PresentationFormat>
  <Paragraphs>93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Sophomore IELTS Speaking Exam Questions. 2025-2026. Term 1</dc:title>
  <dc:creator/>
  <cp:lastModifiedBy>Mohammed Baybars Mehdi</cp:lastModifiedBy>
  <cp:revision>6731</cp:revision>
  <dcterms:created xsi:type="dcterms:W3CDTF">2017-12-17T18:25:04Z</dcterms:created>
  <dcterms:modified xsi:type="dcterms:W3CDTF">2025-11-28T16:42:46Z</dcterms:modified>
</cp:coreProperties>
</file>