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172" r:id="rId2"/>
    <p:sldId id="2173" r:id="rId3"/>
    <p:sldId id="2174" r:id="rId4"/>
    <p:sldId id="2175" r:id="rId5"/>
    <p:sldId id="2176" r:id="rId6"/>
    <p:sldId id="2177" r:id="rId7"/>
    <p:sldId id="2178" r:id="rId8"/>
    <p:sldId id="2179" r:id="rId9"/>
    <p:sldId id="2180" r:id="rId10"/>
    <p:sldId id="2181" r:id="rId11"/>
    <p:sldId id="2182" r:id="rId12"/>
    <p:sldId id="2183" r:id="rId13"/>
    <p:sldId id="2184" r:id="rId14"/>
    <p:sldId id="2185" r:id="rId15"/>
    <p:sldId id="2186" r:id="rId16"/>
    <p:sldId id="2187" r:id="rId17"/>
    <p:sldId id="2188" r:id="rId18"/>
    <p:sldId id="2189" r:id="rId19"/>
    <p:sldId id="2190" r:id="rId20"/>
    <p:sldId id="219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107144-B6C3-4D1E-9B6D-ED3D7F2E72DB}">
          <p14:sldIdLst>
            <p14:sldId id="2172"/>
            <p14:sldId id="2173"/>
            <p14:sldId id="2174"/>
            <p14:sldId id="2175"/>
            <p14:sldId id="2176"/>
            <p14:sldId id="2177"/>
            <p14:sldId id="2178"/>
            <p14:sldId id="2179"/>
            <p14:sldId id="2180"/>
            <p14:sldId id="2181"/>
            <p14:sldId id="2182"/>
            <p14:sldId id="2183"/>
            <p14:sldId id="2184"/>
            <p14:sldId id="2185"/>
            <p14:sldId id="2186"/>
            <p14:sldId id="2187"/>
            <p14:sldId id="2188"/>
            <p14:sldId id="2189"/>
            <p14:sldId id="2190"/>
            <p14:sldId id="2191"/>
          </p14:sldIdLst>
        </p14:section>
        <p14:section name="Untitled Section" id="{06F52C5A-3A0A-4EBA-BDFF-028126A259A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ed Baybars Mehdi" initials="MBM" lastIdx="0" clrIdx="0">
    <p:extLst>
      <p:ext uri="{19B8F6BF-5375-455C-9EA6-DF929625EA0E}">
        <p15:presenceInfo xmlns:p15="http://schemas.microsoft.com/office/powerpoint/2012/main" userId="9177cdc886dc186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370" autoAdjust="0"/>
  </p:normalViewPr>
  <p:slideViewPr>
    <p:cSldViewPr snapToGrid="0">
      <p:cViewPr varScale="1">
        <p:scale>
          <a:sx n="75" d="100"/>
          <a:sy n="75" d="100"/>
        </p:scale>
        <p:origin x="14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2DF98-8DEE-4BAE-815E-34D068C0FDA0}" type="datetimeFigureOut">
              <a:rPr lang="en-GB" smtClean="0"/>
              <a:t>08/02/2026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98CF4-CBC8-4A7C-81A1-088AC033A1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88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4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18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28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8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749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5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0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1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7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C822-21DE-4921-AEFF-152223691710}" type="datetimeFigureOut">
              <a:rPr lang="en-US" smtClean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8B847-019D-462D-9CE8-3DB977E7506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73997-3703-407F-22C2-DE1280006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6612EF8-EBD5-EC17-D97D-317A5AA0360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6997F39-A55B-76CD-6988-767CDA912637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4D65B9A6-5BC6-AE16-37FB-85675B1E1CD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2B5567B-8DA4-9409-9684-FDB21DDD314A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School Life.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Did you enjoy your school days?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Were there any subjects you didn’t like?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did you get to school each day?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2C3CDB-27B8-D603-4B93-5DE3415CC8BA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A2169EA-6D37-EA35-436F-3CD64D4BF39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80EF155-5E4F-E9EF-CC6F-8760251F070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659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A1E0C-5D43-A735-2849-180CC0322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EC19D53-1C6C-98A5-E11C-7A916370F4B2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FBC4473-0CEB-FEF2-80F9-B310EDCB8D3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DD618B-92E4-9BFF-7217-E02B256C9CB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01A737C-FC15-BFCD-2339-BA3E119274C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Environment.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beautiful natural place you have visited. You should say:​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it was​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When you visited it​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did there​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found it to be beautiful.​</a:t>
            </a:r>
          </a:p>
          <a:p>
            <a:pPr algn="l"/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1400B30-7599-A699-6FA3-CE7A9DA9ED43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D094A7C-6DB2-188A-6FFB-F247F4EBAB4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62A4FC8-0B02-3D6F-FB17-5C934BB3747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447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D453C-DA9F-59C7-530A-B09E4C317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1B50F23-432D-B47C-DD46-E9FED08CBBD0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E82B480-56B1-D892-C2BC-F549DC681F1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D48E1258-3B98-8E34-1752-E4239035016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F23F69E-8C03-25DE-3CA2-8C0E352E49F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School Life.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school uniform.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far was your school from your home?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you a good student?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1EC649-49B8-49E2-56F7-F4B4A1DA7D8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61D53F8-5E6A-975D-D4B9-7D99D411CB7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53D7D8C-DAFD-07CB-3EC4-74F38EAAE302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651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3163C-0E28-B076-9FE5-2AB076DC9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112E432-94E1-BB64-402C-4CF4AEF7315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3EEB130-484F-1169-0986-58BB31779F3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F6A1AD1-1893-13AB-8E3A-B7EF167267D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2B7C0A5-740E-B985-7375-148BC1706774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School Life.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are some of the most useful skills you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learned at school?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DBF120-D416-7831-EB21-31E99BE3AD0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73FF58-A25D-C6EB-F2AE-C0DCBF71AD4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479FCF9-BE41-C424-8C9C-DCAE59A9662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834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47BB2-2E5C-51DB-BFDD-4B243A1F1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DE1C630A-4C1B-73C1-0FFA-A1C03F335B4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7284686-AB15-438D-91A4-F788329619A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048CDCF-6EEA-6CBC-BF0F-ACD1B8899AB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08EDE5E-D0D2-D7C3-669E-6AA9886CDDA0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Clubs.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kinds of clubs are most popular at your university?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clubs more popular with first year students or older students?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7AFE22B-DA1F-4BE8-383B-2F0BBF8CA84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545D110-E2DE-BB65-FBC3-7F05EA6A22D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71A9A32-06D4-4F07-9FC8-E37AD6A46B5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51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99815-CDFB-5801-7E53-0748E2E5E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10040C14-FAF8-45EF-13DC-108D2C30EE3E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AD1740F-6A5D-8165-DFF7-C88E821E745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2D03665-1535-71A6-F5CB-B469240A688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D00837B9-1CFD-FD32-B0EC-552630526046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Clubs.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time when you learned something practical at school. You should say: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learned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you learned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found it to be useful.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552FACA-050E-45CD-E7FA-948F4F9DE7E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5407073-F469-F612-80F9-348C015116A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A59593E-C736-562F-6457-B43146F542AD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985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97BC6-83C9-5635-82EE-A21F55609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453E0D2-2B69-0EB3-5CE3-12E98A4B673D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6B94E7D-799D-A9D1-7539-54B26171A393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A27EFF-14CB-C975-FE0B-C074C7ACCDB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8BE42C9-85DC-8488-4D31-98C768D5B5A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Animals.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your favourite animal?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animals do people keep 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pets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animals you are afraid of?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33C7FB7-BC58-6E39-D596-49B5C2D4E33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D32FBC8-71E9-626A-98D5-4021FFB50B8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68131B6-E41B-4D54-A523-1AFA45BDEAE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717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C0F15-39B8-E841-2828-F8AFB0037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5CD6E75-B8D8-57E4-2AB5-5058A76684B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7C8FC2A-43DA-2A6C-4A0D-B4E1316316C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D6F849C-5F9C-FDDD-BDAD-F6E6ADC062C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FD091A16-9CE4-BC14-E2C3-57D420A80CC3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Animals. Part 2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your favourite fictional animal.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show/book/film it is from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Why you like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ED21528-6463-D9A6-52F4-1F65731214A7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CBE7DA6-BA17-8587-F390-D72530CEC33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0EB47DE-2BE8-DD7A-78FE-FC325831AE0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684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1CFFC-F510-70A0-73F8-E1C04EFD9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A5EDE96-91D6-7B52-4C61-10849CB96F6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EFE3A01-EFC7-F65D-BEBA-514A3D0080F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CF9B18E-4643-7636-FFC1-4283B858189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3FE114FC-F5BD-27BC-E8A4-002DEE5D387B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Technology.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you good with technology?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older people find it difficult to use technology?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Is technology in schools a good thing or a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bad thing?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8C160C8-84F6-408D-1C22-6BAE1F8E4299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FF7A7DD-45B0-079E-C979-45E6FFDC19A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AD7C3E4-6B9B-6A9D-F2C2-D8FE566D0E9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137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2BAD1-666D-BFB3-C0D9-E61E80864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6988C3F-7752-CC39-A4D7-CFC5E379BA61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010EDB1-10D5-008F-A158-9AA1E0AF614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CD17981-97C4-1157-02CD-5A12B1BAE17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CBA54589-4A3C-5FDA-4A2B-9BEC1981348D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Technology.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how technology might change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our lives in the next ten years.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0CD630C-82B2-9BB6-62F5-326EBEB3598F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59B2D47-5000-C1ED-E425-023CAF8EDC1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C7EAB9FC-51BD-355D-870C-CC3E593627C3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271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07611-EFA2-C49E-61B2-099BEA8FC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89D1ABC-4E5C-6121-05A8-785F8C497E2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8FC54E2-97A4-9E8B-B8C1-3673596BD8E2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607FF3C-12A3-90C3-D59F-1E169B27BE0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12A590FB-6BB7-283D-6701-17618271F169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Environment.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do environmental problems affect people's health?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people in your country willing to change their lifestyle to help the environment?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future generations will live in a cleaner or more polluted world?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25E57CA-21A9-0F7D-003E-0243B616D390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68EE97E-EA69-CF42-C059-3F9D1C4D62D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1349065-A203-78EF-B4D9-2D15F0D63D1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636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8631D-A84A-2783-780C-74A5A7D2C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4164E084-5DD2-BD50-5B7F-6C8AD833184B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0B03931-92DE-726E-1834-409DC3A9F3BD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9461ABE-4766-E0D9-8291-99D3EFE0726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116B712D-3F4D-4F61-1B7C-3E3E8B71940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School Life.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subject you enjoyed studying in school.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the subject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taught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liked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8D3C17E-4AE8-1DEE-4382-381A49769FCE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379E050-A3F5-D8EA-010E-894E239AA02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A6E9C54-9532-5B03-3E8F-04696E9BE7C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0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30B67-B994-A224-B8B7-FF94CA474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2A844D2-6AEE-FBBE-5161-CD5AE1DBDC4A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3846757-A3CF-83F6-18C7-89B163B1966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FC39CC-80A2-E8B0-A215-8160965F56A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0D8A974B-9CE5-1093-C400-4C70C5D63AA2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Environment.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place in your country that has changed because of environmental issues. You should </a:t>
            </a: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say:</a:t>
            </a:r>
            <a:b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</a:t>
            </a: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how it has changed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944799F-F010-0A87-E78B-A9E797EBD79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0F7C746-565E-BDB3-ADC8-ECF8C27D11AC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5AC82395-2F74-DBCE-9C1D-A19DA927AE5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703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00EA2-0314-624D-7F4F-3BE003BFC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25E0FFC-4392-4AA8-9757-2330ED68EB16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60D7B7E-B487-D564-6CCA-7034FEC2BE4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07674A2-2FA4-C879-A276-3A6510E85F61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454EB882-34C4-1BEE-6E27-C0062E854B1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Clubs &amp; Societies.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kinds of clubs are at your university?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Have you ever joined a club at university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or school?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are the benefits of joining clubs?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026A40C-7EE5-2913-442D-EBD1F0B8E07B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FF38088-643C-F423-C10E-FE1E6A61219E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5FB92D1-FC5F-5348-EB9F-FB0074BB6589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913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D565B-57FB-C27E-21AA-60ACBD9F5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404F14D-2209-1856-0C9F-5A43D28055D8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E4DA465-BEE9-EDBF-1B05-21133C780710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9160F5-0344-73FF-38A5-84AD99F7D838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789C1ECA-6AFB-E26B-8D56-128A6E8A9C38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Clubs &amp; Societies.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time when you learned something new through a club or extracurricular activity.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you learned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how you learned it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C0F04AB-F47A-BD31-1867-E8D70567A6D8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1AECFF9-3BA2-1573-B5BB-EB68F2E40D2B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B3AC1BB-F2E4-E0B6-9E92-63C9C005535A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780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97001-962A-E668-1745-4BA1798B9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820EC56-72F7-9C6B-C717-AD21820322E9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A757C19-E6E2-16A1-5E34-853BA57A5E7F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5193CCE-5EF2-2420-84BF-8FB146C2B3E7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668E208C-59AD-6260-657E-C728272857B0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Animals. 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is your favourite animal?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 of animals do people keep as</a:t>
            </a:r>
            <a:b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pets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Are there any animals you are afraid of?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0F4B06C-69C4-39DB-6749-184BA279B05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593CE99-9326-57CE-D606-77B22BB9F20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0B5692B-58DF-C98F-0265-62384574D86E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638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83678-3F08-027A-8FF5-87C9C20B0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38F9B2E-663F-D4CC-034B-B504988385CF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BEE0CFB-20E9-6F08-95D4-18E98B6D9685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BA228D0-DE58-582A-44A5-0B89526FCEB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8351235-49AA-33CB-4885-E34690ABA16E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Animals.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 visit to a zoo or animal sanctuary.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where the place was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kinds of animals you saw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explain why the visit was memorable.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E5251D6-E68A-3824-8333-1940292731D5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7010C6A-0BFA-5B02-9B58-BB49F92E9A3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8E1B5EF9-7015-8529-E405-DAB98616A3AB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017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D899C-2754-0FAA-B1C0-04C7EC709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E3288E1-492B-8925-00ED-73940E037FD4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F6F8250-F521-B058-6FBD-A11F875CFF5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AE3D776-A4D4-AF02-7CCC-9C38A5EC4FAF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A21D3E6-24DE-DD01-C7DF-7F7F02C3FD05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Technology. Part 1</a:t>
            </a:r>
          </a:p>
          <a:p>
            <a:pPr algn="l"/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Who taught you how to use technology?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children should learn about technology from a young age?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Does technology make people lazy?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6998171-D162-E0B9-B8C1-99CBF1E93F84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4C0172E-736A-18A3-114E-92F73151B2F9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26A9FD6-A39D-7CC9-2276-5430C79CE995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9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E26A2-1963-F1A8-3E2D-EBAEE1427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69AF08A-2977-4853-0DCF-2B88E162A9F3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EDDB276-E9ED-9827-E4F5-9552CE7DD73A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0481741-74CB-55CC-EE78-591258A28C90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9C370AF3-6411-B50B-C294-8132CC687417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Technology. Part 2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Describe an app or software you find useful. You should say: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it is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how you use it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and why you find it useful.</a:t>
            </a:r>
          </a:p>
          <a:p>
            <a:pPr algn="l"/>
            <a:endParaRPr lang="en-GB" sz="4000" b="1" dirty="0">
              <a:solidFill>
                <a:schemeClr val="bg1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FE76B6B-31B8-49DE-9E8F-FBB4160BDF5C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EEACFAA-E704-22A5-67B1-4A735C2D1BC6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5187337-ED66-2128-174C-D5C21F9FC8FC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876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9621E-4225-23E0-CF8F-645B92D13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56E8A32-412F-191E-C4F9-AE15ABB28D7D}"/>
              </a:ext>
            </a:extLst>
          </p:cNvPr>
          <p:cNvGrpSpPr/>
          <p:nvPr/>
        </p:nvGrpSpPr>
        <p:grpSpPr>
          <a:xfrm flipH="1">
            <a:off x="214636" y="190800"/>
            <a:ext cx="540000" cy="540000"/>
            <a:chOff x="11006440" y="242122"/>
            <a:chExt cx="540000" cy="540000"/>
          </a:xfrm>
        </p:grpSpPr>
        <p:sp>
          <p:nvSpPr>
            <p:cNvPr id="15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1A2281BC-2C0E-44E0-3B82-8FDE99C9B3F1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hevron 1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E06AA27-1FBC-98B1-2CC8-76652C9266B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E3BC1D88-E4F7-17F8-874A-EA82BE78C4D1}"/>
              </a:ext>
            </a:extLst>
          </p:cNvPr>
          <p:cNvSpPr txBox="1">
            <a:spLocks/>
          </p:cNvSpPr>
          <p:nvPr/>
        </p:nvSpPr>
        <p:spPr>
          <a:xfrm>
            <a:off x="214637" y="789598"/>
            <a:ext cx="11784084" cy="614059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IELTS Speaking Exam. The Environment.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Part 1</a:t>
            </a:r>
            <a:br>
              <a:rPr lang="en-GB" sz="4000" b="1" dirty="0">
                <a:solidFill>
                  <a:srgbClr val="FFFF00"/>
                </a:solidFill>
                <a:latin typeface="Montserrat" panose="02000505000000020004" pitchFamily="2" charset="0"/>
                <a:cs typeface="Arial" panose="020B0604020202020204" pitchFamily="34" charset="0"/>
              </a:rPr>
            </a:br>
            <a:endParaRPr lang="en-GB" sz="4000" b="1" dirty="0">
              <a:solidFill>
                <a:srgbClr val="FFFF00"/>
              </a:solidFill>
              <a:latin typeface="Montserrat" panose="02000505000000020004" pitchFamily="2" charset="0"/>
              <a:cs typeface="Arial" panose="020B0604020202020204" pitchFamily="34" charset="0"/>
            </a:endParaRP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environmental problems are common in your country?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Do you think people in your country care enough about the environment?</a:t>
            </a:r>
          </a:p>
          <a:p>
            <a:pPr algn="l"/>
            <a:r>
              <a:rPr lang="en-GB" sz="4000" b="1" dirty="0">
                <a:solidFill>
                  <a:schemeClr val="bg1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What are some simple ways people can reduce pollution?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15068BC-9B54-D46E-A8E0-A93DEB7D1546}"/>
              </a:ext>
            </a:extLst>
          </p:cNvPr>
          <p:cNvGrpSpPr/>
          <p:nvPr/>
        </p:nvGrpSpPr>
        <p:grpSpPr>
          <a:xfrm>
            <a:off x="11458721" y="190800"/>
            <a:ext cx="540000" cy="540000"/>
            <a:chOff x="11006440" y="242122"/>
            <a:chExt cx="540000" cy="540000"/>
          </a:xfrm>
        </p:grpSpPr>
        <p:sp>
          <p:nvSpPr>
            <p:cNvPr id="10" name="P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A12A83C-CC74-8DC9-EAF4-249800544A18}"/>
                </a:ext>
              </a:extLst>
            </p:cNvPr>
            <p:cNvSpPr/>
            <p:nvPr/>
          </p:nvSpPr>
          <p:spPr>
            <a:xfrm>
              <a:off x="11006440" y="242122"/>
              <a:ext cx="540000" cy="5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hevron 21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204EDCA1-E1D0-65B1-9965-01804E244374}"/>
                </a:ext>
              </a:extLst>
            </p:cNvPr>
            <p:cNvSpPr/>
            <p:nvPr/>
          </p:nvSpPr>
          <p:spPr>
            <a:xfrm>
              <a:off x="11132598" y="300728"/>
              <a:ext cx="287684" cy="422788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003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28835</TotalTime>
  <Words>740</Words>
  <Application>Microsoft Office PowerPoint</Application>
  <PresentationFormat>Widescreen</PresentationFormat>
  <Paragraphs>84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Freshman IELTS Speaking Exam Questions 2025-2026. Term 2</dc:title>
  <dc:creator/>
  <cp:lastModifiedBy>Mohammed Baybars Mehdi</cp:lastModifiedBy>
  <cp:revision>6752</cp:revision>
  <dcterms:created xsi:type="dcterms:W3CDTF">2017-12-17T18:25:04Z</dcterms:created>
  <dcterms:modified xsi:type="dcterms:W3CDTF">2026-02-08T13:00:34Z</dcterms:modified>
</cp:coreProperties>
</file>