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172" r:id="rId2"/>
    <p:sldId id="21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107144-B6C3-4D1E-9B6D-ED3D7F2E72DB}">
          <p14:sldIdLst>
            <p14:sldId id="2172"/>
            <p14:sldId id="2173"/>
          </p14:sldIdLst>
        </p14:section>
        <p14:section name="Untitled Section" id="{06F52C5A-3A0A-4EBA-BDFF-028126A259A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mmed Baybars Mehdi" initials="MBM" lastIdx="0" clrIdx="0">
    <p:extLst>
      <p:ext uri="{19B8F6BF-5375-455C-9EA6-DF929625EA0E}">
        <p15:presenceInfo xmlns:p15="http://schemas.microsoft.com/office/powerpoint/2012/main" userId="9177cdc886dc18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370" autoAdjust="0"/>
  </p:normalViewPr>
  <p:slideViewPr>
    <p:cSldViewPr snapToGrid="0">
      <p:cViewPr varScale="1">
        <p:scale>
          <a:sx n="80" d="100"/>
          <a:sy n="80" d="100"/>
        </p:scale>
        <p:origin x="122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2DF98-8DEE-4BAE-815E-34D068C0FDA0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98CF4-CBC8-4A7C-81A1-088AC033A1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88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4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5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6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8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28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5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2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7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3C822-21DE-4921-AEFF-152223691710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73997-3703-407F-22C2-DE1280006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46612EF8-EBD5-EC17-D97D-317A5AA03604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6997F39-A55B-76CD-6988-767CDA91263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4D65B9A6-5BC6-AE16-37FB-85675B1E1CD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92B5567B-8DA4-9409-9684-FDB21DDD314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Speaking. Role Plays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Working in groups, write a role play on one of the three scenarios.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The role play should be between 3-4 minutes. You cannot read off your phone or tablet when doing the role play. You can use a cue card with keywords to help you remember the dialogue.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2C3CDB-27B8-D603-4B93-5DE3415CC8BA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A2169EA-6D37-EA35-436F-3CD64D4BF39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80EF155-5E4F-E9EF-CC6F-8760251F070D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659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D7B00-0D81-0DE4-CF3F-2A13CA516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1D510D3-3FD9-A11E-3EC7-EB206AE2C620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1D5A172-1842-B614-AB87-0A19FAC0852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2741CCB-CD50-788C-C32A-773F4964016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66F43951-795A-A37E-CC40-B53661FE629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Scenarios</a:t>
            </a:r>
          </a:p>
          <a:p>
            <a:pPr algn="l"/>
            <a:r>
              <a:rPr lang="en-GB" sz="26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1. Hobbies</a:t>
            </a:r>
          </a:p>
          <a:p>
            <a:pPr algn="l"/>
            <a:endParaRPr lang="en-GB" sz="26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26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Talk about what you did last week and what your plans are for the weekend.</a:t>
            </a:r>
          </a:p>
          <a:p>
            <a:pPr algn="l"/>
            <a:endParaRPr lang="en-GB" sz="26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26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2. Youth</a:t>
            </a:r>
          </a:p>
          <a:p>
            <a:pPr algn="l"/>
            <a:endParaRPr lang="en-GB" sz="26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26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Talk about your primary school. Your best friends, favourite classes and the games you used to play.</a:t>
            </a:r>
          </a:p>
          <a:p>
            <a:pPr algn="l"/>
            <a:endParaRPr lang="en-GB" sz="26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26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3. Travel</a:t>
            </a:r>
          </a:p>
          <a:p>
            <a:pPr algn="l"/>
            <a:endParaRPr lang="en-GB" sz="26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26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Plan a summer vacation. Make suggestions as to where to go. Come to an agreement.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B22D14-F40F-6B8B-4418-EE8A9948E618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5BE7542-CF84-CF21-5390-B0A37A125CC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5A3CD14-E388-1712-8C3C-28857B5E11E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950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28796</TotalTime>
  <Words>127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Montserrat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Freshman IELTS Speaking Exam Questions 2024-2025. Term 2</dc:title>
  <dc:creator/>
  <cp:lastModifiedBy>Mohammed Baybars Mehdi</cp:lastModifiedBy>
  <cp:revision>6725</cp:revision>
  <dcterms:created xsi:type="dcterms:W3CDTF">2017-12-17T18:25:04Z</dcterms:created>
  <dcterms:modified xsi:type="dcterms:W3CDTF">2025-05-29T15:04:18Z</dcterms:modified>
</cp:coreProperties>
</file>