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172" r:id="rId2"/>
    <p:sldId id="2173" r:id="rId3"/>
    <p:sldId id="2174" r:id="rId4"/>
    <p:sldId id="2175" r:id="rId5"/>
    <p:sldId id="2176" r:id="rId6"/>
    <p:sldId id="2177" r:id="rId7"/>
    <p:sldId id="2205" r:id="rId8"/>
    <p:sldId id="2204" r:id="rId9"/>
    <p:sldId id="2179" r:id="rId10"/>
    <p:sldId id="2194" r:id="rId11"/>
    <p:sldId id="2195" r:id="rId12"/>
    <p:sldId id="2180" r:id="rId13"/>
    <p:sldId id="2181" r:id="rId14"/>
    <p:sldId id="2198" r:id="rId15"/>
    <p:sldId id="2199" r:id="rId16"/>
    <p:sldId id="2203" r:id="rId17"/>
    <p:sldId id="2200" r:id="rId18"/>
    <p:sldId id="2201" r:id="rId19"/>
    <p:sldId id="2206" r:id="rId20"/>
    <p:sldId id="220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2"/>
            <p14:sldId id="2173"/>
            <p14:sldId id="2174"/>
            <p14:sldId id="2175"/>
            <p14:sldId id="2176"/>
            <p14:sldId id="2177"/>
            <p14:sldId id="2205"/>
            <p14:sldId id="2204"/>
            <p14:sldId id="2179"/>
            <p14:sldId id="2194"/>
            <p14:sldId id="2195"/>
            <p14:sldId id="2180"/>
            <p14:sldId id="2181"/>
            <p14:sldId id="2198"/>
            <p14:sldId id="2199"/>
            <p14:sldId id="2203"/>
            <p14:sldId id="2200"/>
            <p14:sldId id="2201"/>
            <p14:sldId id="2206"/>
            <p14:sldId id="2207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75" d="100"/>
          <a:sy n="75" d="100"/>
        </p:scale>
        <p:origin x="14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3997-3703-407F-22C2-DE128000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6612EF8-EBD5-EC17-D97D-317A5AA0360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6997F39-A55B-76CD-6988-767CDA91263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D65B9A6-5BC6-AE16-37FB-85675B1E1CD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2B5567B-8DA4-9409-9684-FDB21DDD314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are your main hobbies?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indoor or outdoor hobbies?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any hobbies you'd like to try in the future?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2C3CDB-27B8-D603-4B93-5DE3415CC8B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A2169EA-6D37-EA35-436F-3CD64D4BF39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80EF155-5E4F-E9EF-CC6F-8760251F070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659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C77C8-32C7-633E-09B7-214344EE1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4CD2839-2DB7-942D-97AD-F67CCBAFE68D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A00CEFF-1DC6-7833-4327-56349E2E7B6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A749B85-FC89-5A81-6C8F-1B046AD4B85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AE28969-AD83-33B6-C0DB-4ACB6BDB064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Education.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subject did you enjoy studying the most in school?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qualities do you think are important for a teacher to have?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it's important to go to university?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AFB9EEA-F594-E099-A351-09F560D6E8F6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2158C56-D854-93CD-87E8-7F3E5F1A124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C4408FD-921F-F365-CA1D-4888AFEFEEC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902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B0A21-0B40-3761-70BA-F5AA376EA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5E51F11-FEC2-03B3-5567-EDD105A7BBB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2083520-67AA-4353-B3CB-64F6AF61796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8019EAC-1B4F-19D5-F30B-8DF86C44030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4255320-5018-F90C-C389-FBBF0405BCD5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Education.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teacher who has influenced you.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the teacher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subject they taught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how they influenced you.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CE2576-4493-DBF9-4B88-555954DA16F4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C5943F2-8D22-23FE-9522-0BFC2FD69B6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8BE88F2-2B8D-0244-D440-980BD9B0829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874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F8878-A2AB-F129-3C59-C51CBB244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B69C350-7568-FF38-048C-15758A0347CE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645E998-C22B-AE8D-63EB-E2FA4C5A2E0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F5DFF4C-05FC-9C9A-97A4-F4CEE8EAC1F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8D7977B-A61A-41C0-7677-8D9A8BA5D7F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you plan your vacations?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you visit new places, what do you like to do?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you find your way around new places?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E898C1B-4B78-25B7-030D-812F780069A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D23011D-3167-30C5-21F0-B6069264BB2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AD29441-DA03-90A0-7CAD-6D6BEF9B8E5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69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1EA4C-1A2D-6C72-6F72-F49C46691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4EB58B5-8777-2AE1-6FF3-60FD2F3B3859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E79AD21-A4C8-8938-150D-9BDC99BAF95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97DEBBC-6950-3BDF-F09D-B36B7F4BB1C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1094371-52EB-DD41-A6FB-2A6F1C6B74BC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place you visited on vacation.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you went there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did there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45CAB07-C466-D41C-2846-65B225655E6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77BB237-57F3-FD54-6764-5A65F5063B8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465E0EB-E3B1-84EB-BA68-2D3ED321CB7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774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84564-E5D3-0AA9-A19D-9772E88E0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0A73A7A-A6D7-91E7-6F65-A545DDBE5FE9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6203F39-FCB2-F6B2-464C-5284E3B4330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AE07D27-02CD-F8AE-EEBB-D90E27FA0C3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3FE67196-5915-9436-A568-6D5902EFC10B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Daily Routines.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you start your day?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is the busiest part of your day?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part of the day do you like the most?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41CB845-0D5C-602C-CAFF-5644915BBB3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99488F1-FD2D-EF97-26DC-35815C8A5E8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1E9DDFB-1CC7-592F-1962-52F08B36F15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887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743CD-8A61-60D6-6617-057075169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44FBDF3-569F-2E77-3D21-0BF4E29CEE5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FA07D2-88A3-F489-3B83-FA0A57C5853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53FFC1-A6B5-B268-53C5-B481ED889B0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FE7F383-1832-115A-0420-CEABA217F03E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Daily Routine.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daily routine that you enjoy.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and when you do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why you enjoy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6BF0BF-A02D-1F77-EC98-82510EC53064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B5F3EF2-5ED1-4DC4-8897-05CC1A515AA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7E599A5-FED5-52EB-E5B2-674AED50AD8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210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75E42-33B8-6478-80A7-41D5D45D9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F48EE94-DF1E-54F1-AC46-2761FAFCD10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DB383FE-7851-47A4-DE4C-DC7998A5681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C5C6B48-8A1B-66C3-1648-72EA545D18E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80E39567-8538-AF63-C0CE-D1C09397BD15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hobbies are popular in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equipment do you need for your hobby?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spend a lot of money on your hobbies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738C66E-D7BA-4159-B786-73826DB765D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B6A60C7-D7EB-4834-1CFD-267947C5820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8FBCE5C-4521-04BA-CCB3-A1C2C71CAF6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561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61D43-CDA3-D869-6636-BF5A05D2C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58553-4E8B-0FF3-A59E-C122292B4910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4A7578A-4DC4-5CD7-5C74-EEB73762E49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38C671-2EE8-88A2-C31C-594CADDAB7A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5D0ABB0-6104-4029-986E-A3B85DE6EEEA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TV shows or cartoons did you enjoy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Did you have a favourite toy or game as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miss the most about being a child?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1DB8CDA-BAEB-E44E-A8BF-4E6265615C01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EE055D4-CB06-100E-C630-38E01A0F9D4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80DDFA8-2E6A-ACC3-FF56-02AB60B62A0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614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C8DFE-7299-0E45-3A93-D6F230CB5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3B0ECF2-D6F7-5A99-E799-361A598934C9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9ACB96B-BF7E-9A5B-428E-91FAEE1AD8E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380C007-2DBE-DAB4-B2D4-B199180CCC4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30F6743-1FF9-82AB-F98E-8D6356D2DBAA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often talk with your neighbours?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Is your neighbourhood a good place for children?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Would you like to live in a different neighbourhood in the future?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637614-BFFC-6A5C-7E37-5FFBBB0DD6CB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266A160-04B0-D32F-1EE9-2F6AEE6D9BE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3F49EF-5441-65DB-ADAC-616B59282D3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685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16F5B-17C0-B837-568A-2B6C5F7DC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AF71CBF-E98F-C513-EFD3-EA05D3CF4BBE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6B6F154-1038-04DF-EC48-DE9EDC1AEBA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7D7EF86-EE80-DC9F-03A9-A50D0F1A663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3E5EB6C-F80E-694D-97B8-7C3C0A8C0862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Education.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Did you prefer studying alone or in groups when you were in school?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Which subject did you find most difficult?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education today is very different from the past?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F041897-8004-E46F-4CBC-A5E527EC4D26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7BDE18-DDEF-6205-051F-B06027A639A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99E8799-4695-01D1-846E-7CF4DD1A9BA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018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D7B00-0D81-0DE4-CF3F-2A13CA516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510D3-3FD9-A11E-3EC7-EB206AE2C620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1D5A172-1842-B614-AB87-0A19FAC0852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2741CCB-CD50-788C-C32A-773F4964016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6F43951-795A-A37E-CC40-B53661FE629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Hobbies.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hobby you enjoy doing in your free time.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hobby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long you have been doing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enjoy it.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B22D14-F40F-6B8B-4418-EE8A9948E61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5BE7542-CF84-CF21-5390-B0A37A125CC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5A3CD14-E388-1712-8C3C-28857B5E11E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950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9AB0A-BF42-4F8A-83ED-B10E51D44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C171D75-84B9-B548-A4B5-CB55010FA4B6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A2DE8EA-F1C7-0928-5125-1843871ABB6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4A3BEE4-F4C0-217A-B592-D39D4976909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72C2708-9409-A78B-1E59-9CB75FFAA143}"/>
              </a:ext>
            </a:extLst>
          </p:cNvPr>
          <p:cNvSpPr txBox="1">
            <a:spLocks/>
          </p:cNvSpPr>
          <p:nvPr/>
        </p:nvSpPr>
        <p:spPr>
          <a:xfrm>
            <a:off x="214637" y="797549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like travelling by plane, train, or car?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to travel alone or with other people?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type of places do you like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to visit?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7FD9153-738B-F70F-E375-45AA349538C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7D2998C-D021-F5DF-5D89-D371BA3AB0B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2B8011C-351B-4749-65AF-FDBC599AC97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65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F0DA3-7F77-1A81-82F2-23CF7B002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9274722-5BC1-97F0-042F-2D13C2291FA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9E2F4A-DB50-6FC3-5445-D8799915C6D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5B9CC1A-3ED9-F7AB-5FA2-293121EDF41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8FFCF15-D8F4-4910-9075-A6C51A587BA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games did you like to play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took care of you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have you changed since your childhood?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5274EB8-CFB0-E6F3-101F-F88F3AE55FE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2D3D8C2-13F8-0FC9-86AD-352210BD399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C8036FE-8144-C65E-D882-CE9E455C451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284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9BCF0-7EFA-30E7-4B32-B12DB8135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A8D1C3F-16F8-6BB4-7FAB-110B8064BAC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093A618-3049-D31A-3594-A5F770E8BE1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6A85289-5BA4-77BA-1748-CFE68E622586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43AA676E-E907-2B29-9963-12E24E4A3AB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a book or story you enjoyed reading as a child.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book or story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was about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liked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D20A26A-AA12-41F7-C1C9-63DA0D90E66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89E843D-4BC3-BFB4-12EC-433BED98F30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FF92B87-7039-5548-F6DD-539ED47BEF8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200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4731D-0E32-0308-9900-C0896D32A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A4969D3-722C-F4D3-02AE-D80AFC400C8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39FFD28-96B9-4A87-C627-341157B1972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CCF9D74-8E13-9A00-22ED-4F21B031D60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6E8338A-E3C7-CEF4-8862-EC9E26FFF4EE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like the most about your neighbourhood?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kinds of shops or businesses are in your neighbourhood?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Has your neighbourhood changed much in recent years?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B5F48BF-F1F9-4C97-4746-2222F4EE29A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AFC0A8A-D213-1043-E544-346ABB6A7D4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6073998-29DC-6537-AE84-129BC0003A8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203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FFDBF-DB62-C5F2-46B9-7910519A3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ACAE4AD-1E37-F573-585B-BEB5A0FBA42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24052C8-7EB8-7812-BFDF-A812614D8E4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D0B147D-A4A0-FCB9-0528-7284C79F3A3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556076D-E619-EA56-180B-AA4D09781A2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Neighbourhood.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the best neighbourhood you have lived in.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was/is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you lived there</a:t>
            </a:r>
          </a:p>
          <a:p>
            <a:pPr algn="l"/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like/liked it.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D5F9394-9F7E-A0D7-862A-DD4B4A0CA8C6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0DACC33-2072-D397-284B-51329AAAE3C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767251C-580D-74CA-4739-709433675D1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19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10F2E-94D6-0FD7-8852-EBD1FE14C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2AE3BC01-EA86-AF29-08DC-6C3B69941407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53FE005-7A0B-984D-EA57-242AB413342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0CE11E0-EB0B-653A-5F38-5EE1479D845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F1B1CDF-C070-1EDA-95EF-973B614665C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Youth.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TV shows or cartoons did you enjoy when you were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Did you have a favourite toy or game as a child?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miss the most about being a child?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9B8A5A2-AEED-AA5B-8D22-105FBEB6B2E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1AA418F-F75D-9E6B-CB29-AD052D5F065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E2B8D4-ECF2-A9E2-1A73-4C7F814A394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184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9A638-B4CB-4A53-24FE-640A04617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9D79FCC-6528-CF99-417E-001266CB1B6C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926E674-5592-42B5-40C8-BC99D90EE9C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21183D-8FB4-8499-FDBE-58805E5D19C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F3E9BF4E-13B7-FB8D-760B-69A2758E441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Mental &amp; Physical Health.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you relax when you feel stressed?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Have you ever tried any activities to improve your mental health, like meditation or reading?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people today pay more attention to their health than in the past?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E88BEE-E379-F65E-EEC9-3515145B4F4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A07155-4DDF-4D8E-171D-2F9430A2A15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3F3BFC2-7FAB-96D4-0D29-6B3C26902E3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102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BF884-70B0-231B-CFEA-9CEA23E21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2A0D8DA-E83B-A3D2-1DE2-0F6A1E49FCCD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02F26A8-66D9-31AB-9E0A-C96665065E4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4A61445-850C-1B1F-8C1C-B15E9B7CAB9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20C90DD-DDAC-CCD0-CFA2-023EF6ED4C7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Travel.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like travelling by plane, train, or car?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prefer to travel alone or with other people?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is the most interesting place you have visited?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E26B18B-2EDF-EC2B-5CAC-134A0223B27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244A354-C1F3-875A-4F58-ACCA9E75E7A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E148EF-F6B6-20F2-51B9-C74A60C731A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653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28815</TotalTime>
  <Words>816</Words>
  <Application>Microsoft Office PowerPoint</Application>
  <PresentationFormat>Widescreen</PresentationFormat>
  <Paragraphs>89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Freshman IELTS Speaking Exam Questions 2025-2026. Term 1</dc:title>
  <dc:creator/>
  <cp:lastModifiedBy>Mohammed Baybars Mehdi</cp:lastModifiedBy>
  <cp:revision>6740</cp:revision>
  <dcterms:created xsi:type="dcterms:W3CDTF">2017-12-17T18:25:04Z</dcterms:created>
  <dcterms:modified xsi:type="dcterms:W3CDTF">2025-11-30T12:53:07Z</dcterms:modified>
</cp:coreProperties>
</file>