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172" r:id="rId2"/>
    <p:sldId id="2173" r:id="rId3"/>
    <p:sldId id="2174" r:id="rId4"/>
    <p:sldId id="2175" r:id="rId5"/>
    <p:sldId id="2176" r:id="rId6"/>
    <p:sldId id="2177" r:id="rId7"/>
    <p:sldId id="2178" r:id="rId8"/>
    <p:sldId id="2179" r:id="rId9"/>
    <p:sldId id="2180" r:id="rId10"/>
    <p:sldId id="2181" r:id="rId11"/>
    <p:sldId id="2182" r:id="rId12"/>
    <p:sldId id="2183" r:id="rId13"/>
    <p:sldId id="2186" r:id="rId14"/>
    <p:sldId id="2185" r:id="rId15"/>
    <p:sldId id="2184" r:id="rId16"/>
    <p:sldId id="2187" r:id="rId17"/>
    <p:sldId id="2188" r:id="rId18"/>
    <p:sldId id="2189" r:id="rId19"/>
    <p:sldId id="2190" r:id="rId20"/>
    <p:sldId id="2191" r:id="rId21"/>
    <p:sldId id="2192" r:id="rId22"/>
    <p:sldId id="219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107144-B6C3-4D1E-9B6D-ED3D7F2E72DB}">
          <p14:sldIdLst>
            <p14:sldId id="2172"/>
            <p14:sldId id="2173"/>
            <p14:sldId id="2174"/>
            <p14:sldId id="2175"/>
            <p14:sldId id="2176"/>
            <p14:sldId id="2177"/>
            <p14:sldId id="2178"/>
            <p14:sldId id="2179"/>
            <p14:sldId id="2180"/>
            <p14:sldId id="2181"/>
            <p14:sldId id="2182"/>
            <p14:sldId id="2183"/>
            <p14:sldId id="2186"/>
            <p14:sldId id="2185"/>
            <p14:sldId id="2184"/>
            <p14:sldId id="2187"/>
            <p14:sldId id="2188"/>
            <p14:sldId id="2189"/>
            <p14:sldId id="2190"/>
            <p14:sldId id="2191"/>
            <p14:sldId id="2192"/>
            <p14:sldId id="2193"/>
          </p14:sldIdLst>
        </p14:section>
        <p14:section name="Untitled Section" id="{06F52C5A-3A0A-4EBA-BDFF-028126A259A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ed Baybars Mehdi" initials="MBM" lastIdx="0" clrIdx="0">
    <p:extLst>
      <p:ext uri="{19B8F6BF-5375-455C-9EA6-DF929625EA0E}">
        <p15:presenceInfo xmlns:p15="http://schemas.microsoft.com/office/powerpoint/2012/main" userId="9177cdc886dc18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370" autoAdjust="0"/>
  </p:normalViewPr>
  <p:slideViewPr>
    <p:cSldViewPr snapToGrid="0">
      <p:cViewPr varScale="1">
        <p:scale>
          <a:sx n="80" d="100"/>
          <a:sy n="80" d="100"/>
        </p:scale>
        <p:origin x="12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DF98-8DEE-4BAE-815E-34D068C0FDA0}" type="datetimeFigureOut">
              <a:rPr lang="en-GB" smtClean="0"/>
              <a:t>16/06/2025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98CF4-CBC8-4A7C-81A1-088AC033A1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7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C822-21DE-4921-AEFF-15222369171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73997-3703-407F-22C2-DE1280006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46612EF8-EBD5-EC17-D97D-317A5AA0360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6997F39-A55B-76CD-6988-767CDA91263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D65B9A6-5BC6-AE16-37FB-85675B1E1CD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92B5567B-8DA4-9409-9684-FDB21DDD314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Hobbies.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did you first get interested in your hobby?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prefer indoor or outdoor hobbies?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there any hobbies you'd like to try in the future?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2C3CDB-27B8-D603-4B93-5DE3415CC8BA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A2169EA-6D37-EA35-436F-3CD64D4BF39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80EF155-5E4F-E9EF-CC6F-8760251F070D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659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1EA4C-1A2D-6C72-6F72-F49C46691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4EB58B5-8777-2AE1-6FF3-60FD2F3B3859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E79AD21-A4C8-8938-150D-9BDC99BAF95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97DEBBC-6950-3BDF-F09D-B36B7F4BB1CE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1094371-52EB-DD41-A6FB-2A6F1C6B74BC}"/>
              </a:ext>
            </a:extLst>
          </p:cNvPr>
          <p:cNvSpPr txBox="1">
            <a:spLocks/>
          </p:cNvSpPr>
          <p:nvPr/>
        </p:nvSpPr>
        <p:spPr>
          <a:xfrm>
            <a:off x="214637" y="797549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Travel.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place you would like to visit in the future.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you would like to go</a:t>
            </a:r>
          </a:p>
          <a:p>
            <a:pPr algn="l"/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want to visit this place</a:t>
            </a: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45CAB07-C466-D41C-2846-65B225655E6A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77BB237-57F3-FD54-6764-5A65F5063B8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465E0EB-E3B1-84EB-BA68-2D3ED321CB7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774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DB1E7-8645-C211-C77E-24F26470A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0BB3213-0ED9-0249-8D56-46AB12BB84D1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0755ABC-2FC8-B13B-BEDD-34DCBA69A6D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FD94C9A-55DF-6CC1-A32A-FCA8F5146A6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F97C208-C2A2-1050-DF0C-3BF85DFF68E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AI.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you worried about AI?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AI devices or apps do you 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use?</a:t>
            </a: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BB2CB76-3262-0432-38E6-995D66A15562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3FE9D8A-90AE-C46A-5D92-076EF7A0D1C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D29977B-93AB-742F-4AFD-E5F759282CE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71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A1CF1-DCDF-9426-BA76-18A20AF0E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409ABC3-509C-1B69-0030-B63E1F4FC6D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7A2C358-6E55-19B8-D151-5BB9B2A9B14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498B889-4BBB-DC5B-1848-6BBAB8ED1A6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5D2FCC4-E940-B798-87A1-CA70EF2F878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AI.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time when you 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used AI.</a:t>
            </a:r>
            <a:b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</a:t>
            </a: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you used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used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if you were happy with the results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76EF2EE-0BEC-E9D6-C24E-DF077ECE72E3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4C579FD-54AD-6CD1-2C75-A0BBE2872FE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4F74B03-2DBA-0320-BADF-9E7EDE78491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375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0DABA-F0BF-3599-812D-4F1DA5717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66F9374-3BE5-1A04-01F0-C4F3407B9CE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B35E390-BDCD-B569-C8A0-3599FF0BFC9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74197C3-1CC7-36BD-05E6-F6D02518188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BE338080-8C13-9F97-2C9B-D8741ECEDA73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Youth.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toys did you like playing with as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did you want to be when you were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childhood is the best time in a person's life?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496A9AB-DBDF-530A-920C-82E7270BABCE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30D6A49-A7BA-65A3-BE78-9E07A0D7C7C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0A0D1E6-52AD-37F4-FED3-125122776A4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1128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3076E-C8AA-F067-8744-BEAC2A9D3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2DDCDB5D-324D-F048-ADFD-01EFC3F45F06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2D1433A-647A-F819-12B1-A1DC95A2BCF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F50E111-0F62-5C2B-ACC3-A674EC72D3F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B634AEF-F62B-3381-DE26-75AEA395B69C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Youth. Part 2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toy you had in your childhood.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toy was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gave it to you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you liked it.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95C5779-B686-BD27-2A18-3E698D14E5A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B35FB48-4BAA-9DDE-DC77-FC72303579D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FA0AF4C-A0E7-F906-7D98-37A1EAA85E1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430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4BCBE-F529-D3ED-BA7A-ED679EBA1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09FFB62-9460-A6C5-7BBF-FE62114E0EE9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236FF8B-3411-3878-B45C-3E91E550AAE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9CC961CD-208E-A614-8494-A1B8E0E363DF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DD7E4543-DA51-B58C-8573-1A3198DD4013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Neighbourhood.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1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time of day is your neighbourhood the busiest?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there places to hang out in your neighbourhood?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could your neighbourhood be improved?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E781626-D538-E109-8B70-B0B6D7556D37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AF9193D-6BDA-BC8B-ACA2-40EAD1A2C51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F7327E3-3AB1-D15F-9E6C-B20E230933D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571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AB9A0-82CC-EAE1-5B18-C8D6B4973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C6EF805-13C1-14BC-B6F8-AD57044994F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30962B7-68CE-1505-F2D6-A8B4172E844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7F71B0EA-23FD-BF5D-B716-E134F77942A7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BFDEDB6-9D7D-5CF1-8D20-F4A6B67D1419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Neighbourhood.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problem in your neighbourhood.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problem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it affects people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can be done to fix it.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B4FAC64-59CA-A522-31E3-CCCC7A608D14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032FF4C-D1F5-A1BA-9008-861E204A0E1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534FE60-C957-786A-E6D0-082FA059558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250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340F6-D7A7-A0FF-CEF7-E68D18C99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4DCE6697-26FA-F056-36B3-FE1B45F549AC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32338B7-116C-8721-D4DF-E46732BAECF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B7D65B7-4A12-1EEA-1439-3D043BCCB54E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D5D27BCE-47D4-9E11-6193-A90888E4E44C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Travel.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What's the worst thing about travelling?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usually plan your trips in advance?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travel is becoming easier or harder?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38564E7-0E1D-F8EC-0204-186078F99A55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EE2FE7E-F61A-ABED-7B9D-132F80333B8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5891438-4567-ECB5-E512-44C97D3A765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623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1A1D7-B5AB-AF3F-A51C-F6EAF2217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F21EA45-1162-5B40-A03B-1AD929E8B420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C821790-8954-C1BE-3E35-EE2D4AEA4AF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00695A1-86C6-DE17-1DCD-BD4007EC1EC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BAA58956-4EAB-A5EF-0E27-910B53C1A9A7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Travel.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travel app or website you often use.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features it has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explain how it helps you with your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travel plans.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596CFC1-1D71-50D4-C1AF-E36C68B2DE0E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3496AB3-3145-90C1-350D-31A1D42456F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7B62437-61D8-9D10-7FA5-EC845AD41BEE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889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7759E-E881-983B-86EC-8E16A6B4C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B87333E-A152-D1F3-A52D-91E413CBA6B6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012598E-7158-4380-0298-01412664BBE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DFC63DD-8FA9-20B3-B089-96AE1CC67FE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D4E7D4A8-1707-88AA-941B-479F7F60F165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AI.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AI is becoming more common in daily life?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AI can replace human teachers?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Would you let AI help you make decisions, like where to eat or what to watch?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599214F-B3DF-362C-30E1-588383C5F391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12FA110-6313-A133-C3D3-189B07D31E1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E06B668-B19F-C43B-DDC3-BFC866E522F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856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D7B00-0D81-0DE4-CF3F-2A13CA516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1D510D3-3FD9-A11E-3EC7-EB206AE2C620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1D5A172-1842-B614-AB87-0A19FAC0852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2741CCB-CD50-788C-C32A-773F4964016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66F43951-795A-A37E-CC40-B53661FE629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Hobbies.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hobby that you think is good for children. You should say:</a:t>
            </a:r>
          </a:p>
          <a:p>
            <a:pPr algn="l"/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hobby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it is good for children</a:t>
            </a:r>
          </a:p>
          <a:p>
            <a:pPr algn="l"/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</a:t>
            </a: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explain if you think it helps children develop certain skills.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B22D14-F40F-6B8B-4418-EE8A9948E61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5BE7542-CF84-CF21-5390-B0A37A125CC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5A3CD14-E388-1712-8C3C-28857B5E11E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950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6E0D8-90C4-0C5E-EF72-21D6C3052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2DD04521-DD86-E2EC-F784-CBC228FE3B4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33DD716-3F21-7EE6-EA3C-7184173F885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9712B2C3-737A-E862-D312-841205D50CA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BA83355B-D438-41B9-7144-6C3F6B60142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AI.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an AI technology you think will become popular in the future.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will use it</a:t>
            </a:r>
          </a:p>
          <a:p>
            <a:pPr algn="l"/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</a:t>
            </a: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explain why it might become widespread.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431DE29-A81E-0A28-9535-59AF6C20D47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000122C-F295-37C2-C4C4-97462521FA5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0DF52F2-7FF5-8D9F-2E35-DD2F504B1EA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428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2F52B-BED3-A9BD-5818-9E0CCB21A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C71B2AE-50E6-CECB-3CC5-6A69FD285EAC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5499EB3-6ECF-A1D4-23A5-5F1FDE63054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E777D5B-C5A8-C33A-6334-414064A744E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2F7BE3FF-0F21-8083-4252-E5B3E9B0A1C9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Hobbies.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hobbies are important for mental health?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hobby would you recommend to a friend?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Have 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made </a:t>
            </a: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new friends through a hobby?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C6F7666-26A4-8B09-620F-B405BD67633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EABA522-C0DF-CC94-26F5-1AE1FBA3407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164AC47-BA30-AE27-F8B1-5E0DD5390E9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145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A7C3B-9D0D-68FE-5471-E55590356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BA66D35-9917-73D3-0F80-42C239D4986E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F5F34D5-EC07-7E47-FD05-1EB2707F7AFF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C244D75-6FBD-68ED-D9E5-D0C17CEAC0E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DD50E12-F42F-5AFD-C04C-8B182A4A673E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Hobbies.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hobby that is expensive to do.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hobby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it is expensive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explain if you think it's worth the cost.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3711A05-C694-D24D-AAB6-3DA632D72F09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051D2D3-70ED-0351-4A50-382FBD4662D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8082066-05DA-5870-29AB-01D8DA4B70B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104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F0DA3-7F77-1A81-82F2-23CF7B002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9274722-5BC1-97F0-042F-2D13C2291FA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A9E2F4A-DB50-6FC3-5445-D8799915C6D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5B9CC1A-3ED9-F7AB-5FA2-293121EDF41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8FFCF15-D8F4-4910-9075-A6C51A587BA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Youth.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games did you like to play when you were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took care of you when you were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have you changed since your childhood?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5274EB8-CFB0-E6F3-101F-F88F3AE55FE5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2D3D8C2-13F8-0FC9-86AD-352210BD399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C8036FE-8144-C65E-D882-CE9E455C451F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284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9BCF0-7EFA-30E7-4B32-B12DB8135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A8D1C3F-16F8-6BB4-7FAB-110B8064BAC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093A618-3049-D31A-3594-A5F770E8BE1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76A85289-5BA4-77BA-1748-CFE68E622586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43AA676E-E907-2B29-9963-12E24E4A3AB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Youth.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Talk about a book or story you enjoyed reading as a child.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book or story was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 was about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liked it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D20A26A-AA12-41F7-C1C9-63DA0D90E667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89E843D-4BC3-BFB4-12EC-433BED98F30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FF92B87-7039-5548-F6DD-539ED47BEF8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200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4731D-0E32-0308-9900-C0896D32A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A4969D3-722C-F4D3-02AE-D80AFC400C8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39FFD28-96B9-4A87-C627-341157B1972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CCF9D74-8E13-9A00-22ED-4F21B031D60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6E8338A-E3C7-CEF4-8862-EC9E26FFF4EE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Neighbourhood.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do you like the most about your neighbourhood?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kinds of shops or businesses are in your neighbourhood?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Has your neighbourhood changed much in recent years?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B5F48BF-F1F9-4C97-4746-2222F4EE29A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AFC0A8A-D213-1043-E544-346ABB6A7D40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6073998-29DC-6537-AE84-129BC0003A8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203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FFDBF-DB62-C5F2-46B9-7910519A3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ACAE4AD-1E37-F573-585B-BEB5A0FBA42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24052C8-7EB8-7812-BFDF-A812614D8E4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D0B147D-A4A0-FCB9-0528-7284C79F3A3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556076D-E619-EA56-180B-AA4D09781A2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Neighbourhood.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change you have seen in your neighbourhood over the years.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impact has this change had on the people who live there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, good or bad?</a:t>
            </a:r>
            <a:b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D5F9394-9F7E-A0D7-862A-DD4B4A0CA8C6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0DACC33-2072-D397-284B-51329AAAE3C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767251C-580D-74CA-4739-709433675D1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19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F9C7C-6F9A-876A-3C89-3BE0BACC2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4BFB287-D5B2-AD0B-159F-A5C2860DAF2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36809EE-C475-964C-991B-CA7C63D018E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0746DF07-AF30-CE14-60DB-ED6E8A74053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6158FBB3-DF89-4581-68D9-3BB38E4D61A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Culture.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people in your country greet each other when they meet for the first time?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people usually show respect to elders in your culture?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there any taboos or things that are considered impolite in your culture?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A619154-0857-5737-6765-B86D7A3846BE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A352735-F8F6-1AC8-8757-D9149771976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434B792-14D2-1B27-9B12-5929723BA9D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253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BF884-70B0-231B-CFEA-9CEA23E21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2A0D8DA-E83B-A3D2-1DE2-0F6A1E49FCCD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02F26A8-66D9-31AB-9E0A-C96665065E4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F4A61445-850C-1B1F-8C1C-B15E9B7CAB9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720C90DD-DDAC-CCD0-CFA2-023EF6ED4C77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Culture.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Talk about a special meal or food that is important in your culture.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food or meal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it is prepared and served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When it is usually eaten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this food is important in your culture.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E26B18B-2EDF-EC2B-5CAC-134A0223B27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244A354-C1F3-875A-4F58-ACCA9E75E7A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9E148EF-F6B6-20F2-51B9-C74A60C731AE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653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F8878-A2AB-F129-3C59-C51CBB244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B69C350-7568-FF38-048C-15758A0347CE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645E998-C22B-AE8D-63EB-E2FA4C5A2E0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F5DFF4C-05FC-9C9A-97A4-F4CEE8EAC1F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8D7977B-A61A-41C0-7677-8D9A8BA5D7F7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Travel.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often do you travel?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Have you ever travelled to a foreign country?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type of places do you like to visit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when you travel (e.g., cities, beaches, mountains)?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E898C1B-4B78-25B7-030D-812F780069A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D23011D-3167-30C5-21F0-B6069264BB2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AD29441-DA03-90A0-7CAD-6D6BEF9B8E5F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695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28795</TotalTime>
  <Words>906</Words>
  <Application>Microsoft Office PowerPoint</Application>
  <PresentationFormat>Widescreen</PresentationFormat>
  <Paragraphs>99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Freshman IELTS Speaking Exam Questions 2024-2025. Term 2</dc:title>
  <dc:creator/>
  <cp:lastModifiedBy>Mohammed Baybars Mehdi</cp:lastModifiedBy>
  <cp:revision>6723</cp:revision>
  <dcterms:created xsi:type="dcterms:W3CDTF">2017-12-17T18:25:04Z</dcterms:created>
  <dcterms:modified xsi:type="dcterms:W3CDTF">2025-06-16T14:24:58Z</dcterms:modified>
</cp:coreProperties>
</file>