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61" r:id="rId5"/>
    <p:sldId id="264" r:id="rId6"/>
    <p:sldId id="259" r:id="rId7"/>
    <p:sldId id="260" r:id="rId8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2" Type="http://schemas.openxmlformats.org/officeDocument/2006/relationships/tags" Target="tags/tag103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6" Type="http://schemas.openxmlformats.org/officeDocument/2006/relationships/image" Target="../media/image4.png"/><Relationship Id="rId15" Type="http://schemas.openxmlformats.org/officeDocument/2006/relationships/tags" Target="../tags/tag11.xml"/><Relationship Id="rId14" Type="http://schemas.openxmlformats.org/officeDocument/2006/relationships/image" Target="../media/image3.png"/><Relationship Id="rId13" Type="http://schemas.openxmlformats.org/officeDocument/2006/relationships/tags" Target="../tags/tag10.xml"/><Relationship Id="rId12" Type="http://schemas.openxmlformats.org/officeDocument/2006/relationships/image" Target="../media/image2.png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7" Type="http://schemas.openxmlformats.org/officeDocument/2006/relationships/tags" Target="../tags/tag30.xml"/><Relationship Id="rId16" Type="http://schemas.openxmlformats.org/officeDocument/2006/relationships/tags" Target="../tags/tag29.xml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image" Target="../media/image6.png"/><Relationship Id="rId10" Type="http://schemas.openxmlformats.org/officeDocument/2006/relationships/tags" Target="../tags/tag24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image" Target="../media/image8.png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image" Target="../media/image7.png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8" Type="http://schemas.openxmlformats.org/officeDocument/2006/relationships/image" Target="../media/image5.png"/><Relationship Id="rId17" Type="http://schemas.openxmlformats.org/officeDocument/2006/relationships/tags" Target="../tags/tag43.xml"/><Relationship Id="rId16" Type="http://schemas.openxmlformats.org/officeDocument/2006/relationships/image" Target="../media/image6.png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image" Target="../media/image1.pn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6" Type="http://schemas.openxmlformats.org/officeDocument/2006/relationships/image" Target="../media/image4.png"/><Relationship Id="rId15" Type="http://schemas.openxmlformats.org/officeDocument/2006/relationships/tags" Target="../tags/tag84.xml"/><Relationship Id="rId14" Type="http://schemas.openxmlformats.org/officeDocument/2006/relationships/image" Target="../media/image3.png"/><Relationship Id="rId13" Type="http://schemas.openxmlformats.org/officeDocument/2006/relationships/tags" Target="../tags/tag83.xml"/><Relationship Id="rId12" Type="http://schemas.openxmlformats.org/officeDocument/2006/relationships/image" Target="../media/image2.png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75" y="951348"/>
            <a:ext cx="5285015" cy="49738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810260" y="3057525"/>
            <a:ext cx="5739765" cy="1320165"/>
          </a:xfrm>
        </p:spPr>
        <p:txBody>
          <a:bodyPr wrap="square" anchor="t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rPr lang="zh-CN" altLang="en-US" dirty="0"/>
              <a:t>编辑母版标题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810260" y="1961453"/>
            <a:ext cx="5739626" cy="666748"/>
          </a:xfrm>
        </p:spPr>
        <p:txBody>
          <a:bodyPr wrap="square"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0"/>
            </p:custDataLst>
          </p:nvPr>
        </p:nvSpPr>
        <p:spPr>
          <a:xfrm>
            <a:off x="810260" y="4500686"/>
            <a:ext cx="2628900" cy="504000"/>
          </a:xfrm>
          <a:solidFill>
            <a:srgbClr val="FFFFFF"/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pic>
        <p:nvPicPr>
          <p:cNvPr id="7" name="图片 6" descr="1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935" y="0"/>
            <a:ext cx="2298065" cy="3188335"/>
          </a:xfrm>
          <a:prstGeom prst="rect">
            <a:avLst/>
          </a:prstGeom>
        </p:spPr>
      </p:pic>
      <p:pic>
        <p:nvPicPr>
          <p:cNvPr id="8" name="图片 7" descr="图片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35" y="5254625"/>
            <a:ext cx="3974465" cy="1603375"/>
          </a:xfrm>
          <a:prstGeom prst="rect">
            <a:avLst/>
          </a:prstGeom>
        </p:spPr>
      </p:pic>
      <p:pic>
        <p:nvPicPr>
          <p:cNvPr id="23" name="图片 22" descr="未标题-2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lum bright="12000"/>
          </a:blip>
          <a:srcRect/>
          <a:stretch>
            <a:fillRect/>
          </a:stretch>
        </p:blipFill>
        <p:spPr>
          <a:xfrm rot="2880000" flipH="1">
            <a:off x="-296671" y="-1971021"/>
            <a:ext cx="4797734" cy="6577965"/>
          </a:xfrm>
          <a:custGeom>
            <a:avLst/>
            <a:gdLst>
              <a:gd name="connsiteX0" fmla="*/ 1234100 w 4797734"/>
              <a:gd name="connsiteY0" fmla="*/ 0 h 6577965"/>
              <a:gd name="connsiteX1" fmla="*/ 0 w 4797734"/>
              <a:gd name="connsiteY1" fmla="*/ 0 h 6577965"/>
              <a:gd name="connsiteX2" fmla="*/ 0 w 4797734"/>
              <a:gd name="connsiteY2" fmla="*/ 6577965 h 6577965"/>
              <a:gd name="connsiteX3" fmla="*/ 1887765 w 4797734"/>
              <a:gd name="connsiteY3" fmla="*/ 6577965 h 6577965"/>
              <a:gd name="connsiteX4" fmla="*/ 4797734 w 4797734"/>
              <a:gd name="connsiteY4" fmla="*/ 3957817 h 6577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7734" h="6577965">
                <a:moveTo>
                  <a:pt x="1234100" y="0"/>
                </a:moveTo>
                <a:lnTo>
                  <a:pt x="0" y="0"/>
                </a:lnTo>
                <a:lnTo>
                  <a:pt x="0" y="6577965"/>
                </a:lnTo>
                <a:lnTo>
                  <a:pt x="1887765" y="6577965"/>
                </a:lnTo>
                <a:lnTo>
                  <a:pt x="4797734" y="3957817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任意多边形: 形状 12"/>
          <p:cNvSpPr/>
          <p:nvPr userDrawn="1">
            <p:custDataLst>
              <p:tags r:id="rId3"/>
            </p:custDataLst>
          </p:nvPr>
        </p:nvSpPr>
        <p:spPr>
          <a:xfrm>
            <a:off x="431800" y="2463800"/>
            <a:ext cx="11328400" cy="40068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4"/>
            </p:custDataLst>
          </p:nvPr>
        </p:nvSpPr>
        <p:spPr>
          <a:xfrm>
            <a:off x="4656000" y="734378"/>
            <a:ext cx="2880000" cy="1081088"/>
          </a:xfrm>
        </p:spPr>
        <p:txBody>
          <a:bodyPr wrap="square" anchor="b">
            <a:normAutofit/>
          </a:bodyPr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 userDrawn="1"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 userDrawn="1"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 userDrawn="1"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图片3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370" y="2548255"/>
            <a:ext cx="2968625" cy="1761490"/>
          </a:xfrm>
          <a:prstGeom prst="rect">
            <a:avLst/>
          </a:prstGeom>
        </p:spPr>
      </p:pic>
      <p:pic>
        <p:nvPicPr>
          <p:cNvPr id="6" name="图片 5" descr="图片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655" y="2545080"/>
            <a:ext cx="2980690" cy="1767840"/>
          </a:xfrm>
          <a:prstGeom prst="rect">
            <a:avLst/>
          </a:prstGeom>
        </p:spPr>
      </p:pic>
      <p:pic>
        <p:nvPicPr>
          <p:cNvPr id="10" name="图片 9" descr="图片3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370" y="2548255"/>
            <a:ext cx="2968625" cy="1761490"/>
          </a:xfrm>
          <a:prstGeom prst="rect">
            <a:avLst/>
          </a:prstGeom>
        </p:spPr>
      </p:pic>
      <p:pic>
        <p:nvPicPr>
          <p:cNvPr id="11" name="图片 10" descr="图片2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655" y="2545080"/>
            <a:ext cx="2980690" cy="1767840"/>
          </a:xfrm>
          <a:prstGeom prst="rect">
            <a:avLst/>
          </a:prstGeom>
        </p:spPr>
      </p:pic>
      <p:pic>
        <p:nvPicPr>
          <p:cNvPr id="12" name="图片 11" descr="图片2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655" y="2545080"/>
            <a:ext cx="2980690" cy="1767840"/>
          </a:xfrm>
          <a:prstGeom prst="rect">
            <a:avLst/>
          </a:prstGeom>
        </p:spPr>
      </p:pic>
      <p:pic>
        <p:nvPicPr>
          <p:cNvPr id="13" name="图片 12" descr="图片3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370" y="2548255"/>
            <a:ext cx="2968625" cy="1761490"/>
          </a:xfrm>
          <a:prstGeom prst="rect">
            <a:avLst/>
          </a:prstGeom>
        </p:spPr>
      </p:pic>
      <p:pic>
        <p:nvPicPr>
          <p:cNvPr id="14" name="图片 13" descr="图片2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0690" cy="1767840"/>
          </a:xfrm>
          <a:prstGeom prst="rect">
            <a:avLst/>
          </a:prstGeom>
        </p:spPr>
      </p:pic>
      <p:pic>
        <p:nvPicPr>
          <p:cNvPr id="15" name="图片 14" descr="图片3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375" y="0"/>
            <a:ext cx="2968625" cy="17614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18000">
                <a:schemeClr val="accent3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4" name="矩形 13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alpha val="46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36" name="图片 3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-1438811" y="3036547"/>
            <a:ext cx="5260264" cy="2382642"/>
          </a:xfrm>
          <a:custGeom>
            <a:avLst/>
            <a:gdLst>
              <a:gd name="connsiteX0" fmla="*/ 5260264 w 5260264"/>
              <a:gd name="connsiteY0" fmla="*/ 0 h 2382642"/>
              <a:gd name="connsiteX1" fmla="*/ 5260264 w 5260264"/>
              <a:gd name="connsiteY1" fmla="*/ 2382642 h 2382642"/>
              <a:gd name="connsiteX2" fmla="*/ 0 w 5260264"/>
              <a:gd name="connsiteY2" fmla="*/ 2382642 h 2382642"/>
              <a:gd name="connsiteX3" fmla="*/ 0 w 5260264"/>
              <a:gd name="connsiteY3" fmla="*/ 0 h 238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0264" h="2382642">
                <a:moveTo>
                  <a:pt x="5260264" y="0"/>
                </a:moveTo>
                <a:lnTo>
                  <a:pt x="5260264" y="2382642"/>
                </a:lnTo>
                <a:lnTo>
                  <a:pt x="0" y="238264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任意多边形: 形状 32"/>
          <p:cNvSpPr/>
          <p:nvPr userDrawn="1">
            <p:custDataLst>
              <p:tags r:id="rId6"/>
            </p:custDataLst>
          </p:nvPr>
        </p:nvSpPr>
        <p:spPr>
          <a:xfrm rot="16200000">
            <a:off x="-832756" y="5232520"/>
            <a:ext cx="2295363" cy="629850"/>
          </a:xfrm>
          <a:custGeom>
            <a:avLst/>
            <a:gdLst>
              <a:gd name="connsiteX0" fmla="*/ 2295363 w 2295363"/>
              <a:gd name="connsiteY0" fmla="*/ 0 h 629850"/>
              <a:gd name="connsiteX1" fmla="*/ 2295363 w 2295363"/>
              <a:gd name="connsiteY1" fmla="*/ 629850 h 629850"/>
              <a:gd name="connsiteX2" fmla="*/ 0 w 2295363"/>
              <a:gd name="connsiteY2" fmla="*/ 629850 h 629850"/>
              <a:gd name="connsiteX3" fmla="*/ 0 w 2295363"/>
              <a:gd name="connsiteY3" fmla="*/ 0 h 62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5363" h="629850">
                <a:moveTo>
                  <a:pt x="2295363" y="0"/>
                </a:moveTo>
                <a:lnTo>
                  <a:pt x="2295363" y="629850"/>
                </a:lnTo>
                <a:lnTo>
                  <a:pt x="0" y="629850"/>
                </a:lnTo>
                <a:lnTo>
                  <a:pt x="0" y="0"/>
                </a:lnTo>
                <a:close/>
              </a:path>
            </a:pathLst>
          </a:custGeom>
          <a:solidFill>
            <a:srgbClr val="F8FBF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2" name="图片 4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 flipH="1">
            <a:off x="8344414" y="3010414"/>
            <a:ext cx="5260265" cy="2434908"/>
          </a:xfrm>
          <a:custGeom>
            <a:avLst/>
            <a:gdLst>
              <a:gd name="connsiteX0" fmla="*/ 5260265 w 5260265"/>
              <a:gd name="connsiteY0" fmla="*/ 2434908 h 2434908"/>
              <a:gd name="connsiteX1" fmla="*/ 5260265 w 5260265"/>
              <a:gd name="connsiteY1" fmla="*/ 0 h 2434908"/>
              <a:gd name="connsiteX2" fmla="*/ 0 w 5260265"/>
              <a:gd name="connsiteY2" fmla="*/ 0 h 2434908"/>
              <a:gd name="connsiteX3" fmla="*/ 0 w 5260265"/>
              <a:gd name="connsiteY3" fmla="*/ 2434908 h 243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0265" h="2434908">
                <a:moveTo>
                  <a:pt x="5260265" y="2434908"/>
                </a:moveTo>
                <a:lnTo>
                  <a:pt x="5260265" y="0"/>
                </a:lnTo>
                <a:lnTo>
                  <a:pt x="0" y="0"/>
                </a:lnTo>
                <a:lnTo>
                  <a:pt x="0" y="2434908"/>
                </a:lnTo>
                <a:close/>
              </a:path>
            </a:pathLst>
          </a:custGeom>
        </p:spPr>
      </p:pic>
      <p:sp>
        <p:nvSpPr>
          <p:cNvPr id="39" name="任意多边形: 形状 38"/>
          <p:cNvSpPr/>
          <p:nvPr userDrawn="1">
            <p:custDataLst>
              <p:tags r:id="rId9"/>
            </p:custDataLst>
          </p:nvPr>
        </p:nvSpPr>
        <p:spPr>
          <a:xfrm rot="5400000" flipH="1">
            <a:off x="10703261" y="5206387"/>
            <a:ext cx="2295363" cy="682116"/>
          </a:xfrm>
          <a:custGeom>
            <a:avLst/>
            <a:gdLst>
              <a:gd name="connsiteX0" fmla="*/ 2295363 w 2295363"/>
              <a:gd name="connsiteY0" fmla="*/ 682116 h 682116"/>
              <a:gd name="connsiteX1" fmla="*/ 2295363 w 2295363"/>
              <a:gd name="connsiteY1" fmla="*/ 0 h 682116"/>
              <a:gd name="connsiteX2" fmla="*/ 0 w 2295363"/>
              <a:gd name="connsiteY2" fmla="*/ 0 h 682116"/>
              <a:gd name="connsiteX3" fmla="*/ 0 w 2295363"/>
              <a:gd name="connsiteY3" fmla="*/ 682116 h 682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5363" h="682116">
                <a:moveTo>
                  <a:pt x="2295363" y="682116"/>
                </a:moveTo>
                <a:lnTo>
                  <a:pt x="2295363" y="0"/>
                </a:lnTo>
                <a:lnTo>
                  <a:pt x="0" y="0"/>
                </a:lnTo>
                <a:lnTo>
                  <a:pt x="0" y="682116"/>
                </a:lnTo>
                <a:close/>
              </a:path>
            </a:pathLst>
          </a:custGeom>
          <a:solidFill>
            <a:srgbClr val="F8FBF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2368479" y="3674383"/>
            <a:ext cx="7386269" cy="1868417"/>
          </a:xfrm>
        </p:spPr>
        <p:txBody>
          <a:bodyPr wrap="square" anchor="t">
            <a:normAutofit/>
          </a:bodyPr>
          <a:lstStyle>
            <a:lvl1pPr algn="ctr">
              <a:defRPr sz="5400">
                <a:solidFill>
                  <a:srgbClr val="FFFFFF"/>
                </a:solidFill>
              </a:defRPr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2378636" y="2089900"/>
            <a:ext cx="7386269" cy="1224000"/>
          </a:xfrm>
        </p:spPr>
        <p:txBody>
          <a:bodyPr wrap="none" anchor="b">
            <a:normAutofit/>
          </a:bodyPr>
          <a:lstStyle>
            <a:lvl1pPr marL="0" indent="0" algn="ctr">
              <a:buNone/>
              <a:defRPr sz="4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 descr="图片2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0690" cy="1767840"/>
          </a:xfrm>
          <a:prstGeom prst="rect">
            <a:avLst/>
          </a:prstGeom>
        </p:spPr>
      </p:pic>
      <p:pic>
        <p:nvPicPr>
          <p:cNvPr id="15" name="图片 14" descr="图片3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375" y="0"/>
            <a:ext cx="2968625" cy="17614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75" y="951348"/>
            <a:ext cx="5285015" cy="49738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828765" y="3263900"/>
            <a:ext cx="6197600" cy="1007405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rPr lang="zh-CN" altLang="en-US" dirty="0"/>
              <a:t>编辑母版标题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828765" y="2400301"/>
            <a:ext cx="6197600" cy="717036"/>
          </a:xfrm>
          <a:noFill/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600" b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0"/>
            </p:custDataLst>
          </p:nvPr>
        </p:nvSpPr>
        <p:spPr>
          <a:xfrm>
            <a:off x="828765" y="4846244"/>
            <a:ext cx="2880000" cy="504000"/>
          </a:xfrm>
          <a:solidFill>
            <a:srgbClr val="FFFFFF"/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pic>
        <p:nvPicPr>
          <p:cNvPr id="8" name="图片 7" descr="1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935" y="0"/>
            <a:ext cx="2298065" cy="3188335"/>
          </a:xfrm>
          <a:prstGeom prst="rect">
            <a:avLst/>
          </a:prstGeom>
        </p:spPr>
      </p:pic>
      <p:pic>
        <p:nvPicPr>
          <p:cNvPr id="10" name="图片 9" descr="图片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35" y="5254625"/>
            <a:ext cx="3974465" cy="1603375"/>
          </a:xfrm>
          <a:prstGeom prst="rect">
            <a:avLst/>
          </a:prstGeom>
        </p:spPr>
      </p:pic>
      <p:pic>
        <p:nvPicPr>
          <p:cNvPr id="11" name="图片 10" descr="未标题-2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 rotWithShape="1"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lum bright="12000"/>
          </a:blip>
          <a:srcRect t="-20" b="-20"/>
          <a:stretch>
            <a:fillRect/>
          </a:stretch>
        </p:blipFill>
        <p:spPr>
          <a:xfrm rot="2880000" flipH="1">
            <a:off x="-296671" y="-1971021"/>
            <a:ext cx="4797734" cy="6577965"/>
          </a:xfrm>
          <a:custGeom>
            <a:avLst/>
            <a:gdLst>
              <a:gd name="connsiteX0" fmla="*/ 1234100 w 4797734"/>
              <a:gd name="connsiteY0" fmla="*/ 0 h 6577965"/>
              <a:gd name="connsiteX1" fmla="*/ 0 w 4797734"/>
              <a:gd name="connsiteY1" fmla="*/ 0 h 6577965"/>
              <a:gd name="connsiteX2" fmla="*/ 0 w 4797734"/>
              <a:gd name="connsiteY2" fmla="*/ 6577965 h 6577965"/>
              <a:gd name="connsiteX3" fmla="*/ 1887765 w 4797734"/>
              <a:gd name="connsiteY3" fmla="*/ 6577965 h 6577965"/>
              <a:gd name="connsiteX4" fmla="*/ 4797734 w 4797734"/>
              <a:gd name="connsiteY4" fmla="*/ 3957817 h 6577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7734" h="6577965">
                <a:moveTo>
                  <a:pt x="1234100" y="0"/>
                </a:moveTo>
                <a:lnTo>
                  <a:pt x="0" y="0"/>
                </a:lnTo>
                <a:lnTo>
                  <a:pt x="0" y="6577965"/>
                </a:lnTo>
                <a:lnTo>
                  <a:pt x="1887765" y="6577965"/>
                </a:lnTo>
                <a:lnTo>
                  <a:pt x="4797734" y="3957817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90.xml"/><Relationship Id="rId16" Type="http://schemas.openxmlformats.org/officeDocument/2006/relationships/tags" Target="../tags/tag89.xml"/><Relationship Id="rId15" Type="http://schemas.openxmlformats.org/officeDocument/2006/relationships/tags" Target="../tags/tag88.xml"/><Relationship Id="rId14" Type="http://schemas.openxmlformats.org/officeDocument/2006/relationships/tags" Target="../tags/tag87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95.xml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96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tags" Target="../tags/tag98.xml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tags" Target="../tags/tag97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2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food &amp; </a:t>
            </a:r>
            <a:r>
              <a:rPr lang="en-US" altLang="zh-CN"/>
              <a:t>cooking</a:t>
            </a:r>
            <a:endParaRPr lang="en-US" altLang="zh-CN"/>
          </a:p>
        </p:txBody>
      </p:sp>
      <p:sp>
        <p:nvSpPr>
          <p:cNvPr id="5" name="副标题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WPS,a click to unlimited possibilities</a:t>
            </a:r>
            <a:endParaRPr lang="en-US" altLang="zh-CN" dirty="0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汇报人：</a:t>
            </a:r>
            <a:r>
              <a:rPr lang="en-US" altLang="zh-CN"/>
              <a:t>yori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CFF474"/>
            </a:gs>
            <a:gs pos="100000">
              <a:srgbClr val="4DD80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7" name="内容占位符 6" descr="97a386ea9cfe2b44a77921fc0a5364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95960" y="1743710"/>
            <a:ext cx="5323840" cy="3990975"/>
          </a:xfrm>
          <a:prstGeom prst="rect">
            <a:avLst/>
          </a:prstGeom>
        </p:spPr>
      </p:pic>
      <p:sp>
        <p:nvSpPr>
          <p:cNvPr id="6" name="内容占位符 5"/>
          <p:cNvSpPr>
            <a:spLocks noGrp="1"/>
          </p:cNvSpPr>
          <p:nvPr>
            <p:ph sz="half" idx="2"/>
          </p:nvPr>
        </p:nvSpPr>
        <p:spPr/>
        <p:txBody>
          <a:bodyPr/>
          <a:p>
            <a:r>
              <a:rPr lang="en-US" altLang="zh-CN"/>
              <a:t>prepare the edamame in advance, cut the chili , beef and coriander.</a:t>
            </a:r>
            <a:endParaRPr lang="en-US" altLang="zh-CN"/>
          </a:p>
          <a:p>
            <a:r>
              <a:rPr lang="en-US" altLang="zh-CN"/>
              <a:t>pour in the oil,saute the garlic until fragrant ,add the chopped beef,stir until fragrant ,add the chilli and seasoning ,and finallyn add the coriander.</a:t>
            </a:r>
            <a:endParaRPr lang="en-US" altLang="zh-CN"/>
          </a:p>
          <a:p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DC85"/>
            </a:gs>
            <a:gs pos="100000">
              <a:srgbClr val="E4EDA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A simple version of crawfish you can make </a:t>
            </a:r>
            <a:r>
              <a:rPr lang="en-US" altLang="zh-CN"/>
              <a:t>yourself</a:t>
            </a:r>
            <a:endParaRPr lang="en-US" altLang="zh-CN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0000"/>
          </a:bodyPr>
          <a:p>
            <a:r>
              <a:rPr lang="zh-CN" altLang="en-US"/>
              <a:t>1. Wash the crayfish thoroughly. Cut the ginger and garlic into slices, and chop the scallions.</a:t>
            </a:r>
            <a:endParaRPr lang="zh-CN" altLang="en-US"/>
          </a:p>
          <a:p>
            <a:r>
              <a:rPr lang="zh-CN" altLang="en-US"/>
              <a:t>2. Heat oil in a hot wok. Put ginger, garlic slices into the wok and stir - fry until fragrant.</a:t>
            </a:r>
            <a:endParaRPr lang="zh-CN" altLang="en-US"/>
          </a:p>
          <a:p>
            <a:r>
              <a:rPr lang="zh-CN" altLang="en-US"/>
              <a:t>3. Add the crayfish and stir - fry continuously until the crayfish turn red.</a:t>
            </a:r>
            <a:endParaRPr lang="zh-CN" altLang="en-US"/>
          </a:p>
          <a:p>
            <a:r>
              <a:rPr lang="zh-CN" altLang="en-US"/>
              <a:t>4. Pour in an appropriate amount of cooking wine to remove the fishy smell. Then add light soy sauce, dark soy sauce, a little sugar, salt and pepper according to your taste.</a:t>
            </a:r>
            <a:endParaRPr lang="zh-CN" altLang="en-US"/>
          </a:p>
          <a:p>
            <a:r>
              <a:rPr lang="zh-CN" altLang="en-US"/>
              <a:t>5. Add a small amount of water, cover the wok, and simmer for about 10 - 15 minutes until the crayfish are cooked through and the soup thickens slightly.</a:t>
            </a:r>
            <a:endParaRPr lang="zh-CN" altLang="en-US"/>
          </a:p>
        </p:txBody>
      </p:sp>
      <p:pic>
        <p:nvPicPr>
          <p:cNvPr id="7" name="内容占位符 6" descr="51f13a4f7ade784cdbe811f6f2afedb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95960" y="1743710"/>
            <a:ext cx="5323840" cy="39909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0">
              <a:srgbClr val="B0EEF9"/>
            </a:gs>
            <a:gs pos="47000">
              <a:srgbClr val="FDC8F4"/>
            </a:gs>
            <a:gs pos="73000">
              <a:srgbClr val="B2FBB6"/>
            </a:gs>
            <a:gs pos="63000">
              <a:srgbClr val="F4FCB3"/>
            </a:gs>
            <a:gs pos="99000">
              <a:srgbClr val="E6B0FB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br>
              <a:rPr lang="zh-CN" altLang="en-US"/>
            </a:br>
            <a:br>
              <a:rPr lang="zh-CN" altLang="en-US"/>
            </a:br>
            <a:endParaRPr lang="en-US" altLang="zh-CN"/>
          </a:p>
        </p:txBody>
      </p:sp>
      <p:pic>
        <p:nvPicPr>
          <p:cNvPr id="4" name="内容占位符 3" descr="7b0a20202020227069636672616d65646573223a20222670666d38343230363936323435262673707432312d312626626474303026267764743235353026266f726773697a653030262670667431323226220a7d0a"/>
          <p:cNvPicPr>
            <a:picLocks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695960" y="1743710"/>
            <a:ext cx="5323840" cy="3990975"/>
          </a:xfrm>
          <a:prstGeom prst="rect">
            <a:avLst/>
          </a:prstGeom>
        </p:spPr>
      </p:pic>
      <p:sp>
        <p:nvSpPr>
          <p:cNvPr id="5" name="内容占位符 4"/>
          <p:cNvSpPr>
            <a:spLocks noGrp="1"/>
          </p:cNvSpPr>
          <p:nvPr>
            <p:ph sz="half" idx="2"/>
          </p:nvPr>
        </p:nvSpPr>
        <p:spPr/>
        <p:txBody>
          <a:bodyPr/>
          <a:p>
            <a:r>
              <a:rPr lang="en-US" altLang="zh-CN"/>
              <a:t>prepare some coconut milk</a:t>
            </a:r>
            <a:endParaRPr lang="en-US" altLang="zh-CN"/>
          </a:p>
          <a:p>
            <a:r>
              <a:rPr lang="en-US" altLang="zh-CN"/>
              <a:t>add watermelon,raisins, fairy jelly,and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ice cream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it’s best to sprinkle with crushed peanuts and ice cubes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感谢观看</a:t>
            </a:r>
            <a:endParaRPr lang="zh-CN" altLang="en-US"/>
          </a:p>
        </p:txBody>
      </p:sp>
      <p:sp>
        <p:nvSpPr>
          <p:cNvPr id="5" name="副标题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THANK YOU</a:t>
            </a:r>
            <a:r>
              <a:rPr lang="zh-CN" altLang="en-US"/>
              <a:t>，</a:t>
            </a:r>
            <a:endParaRPr lang="zh-CN" altLang="en-US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altLang="zh-CN"/>
              <a:t>汇报人：</a:t>
            </a:r>
            <a:r>
              <a:rPr lang="en-US" altLang="zh-CN"/>
              <a:t>yori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ID" val="custom20238584_9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4"/>
  <p:tag name="KSO_WM_TEMPLATE_CATEGORY" val="custom"/>
  <p:tag name="KSO_WM_UNIT_ISCONTENTSTITLE" val="0"/>
  <p:tag name="KSO_WM_UNIT_VALUE" val="14"/>
</p:tagLst>
</file>

<file path=ppt/tags/tag101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8584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4"/>
  <p:tag name="KSO_WM_TEMPLATE_CATEGORY" val="custom"/>
  <p:tag name="KSO_WM_UNIT_VALUE" val="11"/>
</p:tagLst>
</file>

<file path=ppt/tags/tag102.xml><?xml version="1.0" encoding="utf-8"?>
<p:tagLst xmlns:p="http://schemas.openxmlformats.org/presentationml/2006/main">
  <p:tag name="KSO_WM_SLIDE_TYPE" val="endPag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8584"/>
  <p:tag name="KSO_WM_TEMPLATE_CATEGORY" val="custom"/>
  <p:tag name="KSO_WM_SLIDE_INDEX" val="9"/>
  <p:tag name="KSO_WM_SLIDE_ID" val="custom20238584_9"/>
  <p:tag name="KSO_WM_TEMPLATE_MASTER_TYPE" val="0"/>
  <p:tag name="KSO_WM_SLIDE_LAYOUT" val="a_b_f"/>
  <p:tag name="KSO_WM_SLIDE_LAYOUT_CNT" val="1_1_1"/>
</p:tagLst>
</file>

<file path=ppt/tags/tag103.xml><?xml version="1.0" encoding="utf-8"?>
<p:tagLst xmlns:p="http://schemas.openxmlformats.org/presentationml/2006/main">
  <p:tag name="resource_record_key" val="{&quot;13&quot;:[20242013,20184173,19948766,4695716,4721696],&quot;65&quot;:[20238584]}"/>
  <p:tag name="commondata" val="eyJoZGlkIjoiMzEwNTM5NzYwMDRjMzkwZTVkZjY2ODkwMGIxNGU0OTUifQ=="/>
</p:tagLst>
</file>

<file path=ppt/tags/tag1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3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3"/>
</p:tagLst>
</file>

<file path=ppt/tags/tag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3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3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3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3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编辑母版标题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8"/>
</p:tagLst>
</file>

<file path=ppt/tags/tag30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3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编辑母版标题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8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8"/>
</p:tagLst>
</file>

<file path=ppt/tags/tag4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51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52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53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54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5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59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编辑母版标题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8"/>
</p:tagLst>
</file>

<file path=ppt/tags/tag77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4"/>
</p:tagLst>
</file>

<file path=ppt/tags/tag78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0"/>
</p:tagLst>
</file>

<file path=ppt/tags/tag80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82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8584"/>
</p:tagLst>
</file>

<file path=ppt/tags/tag86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8584"/>
</p:tagLst>
</file>

<file path=ppt/tags/tag8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8584"/>
  <p:tag name="KSO_WM_TEMPLATE_CATEGORY" val="custom"/>
  <p:tag name="KSO_WM_TEMPLATE_MASTER_TYPE" val="0"/>
</p:tagLst>
</file>

<file path=ppt/tags/tag9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584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4"/>
  <p:tag name="KSO_WM_TEMPLATE_CATEGORY" val="custom"/>
  <p:tag name="KSO_WM_UNIT_ISCONTENTSTITLE" val="0"/>
  <p:tag name="KSO_WM_UNIT_VALUE" val="9"/>
  <p:tag name="KSO_WM_UNIT_PRESET_TEXT" val="单击添加文档标题"/>
  <p:tag name="KSO_WM_UNIT_TEXT_TYPE" val="1"/>
</p:tagLst>
</file>

<file path=ppt/tags/tag92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ID" val="custom20238584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4"/>
  <p:tag name="KSO_WM_TEMPLATE_CATEGORY" val="custom"/>
  <p:tag name="KSO_WM_UNIT_ISCONTENTSTITLE" val="0"/>
  <p:tag name="KSO_WM_UNIT_VALUE" val="48"/>
  <p:tag name="KSO_WM_UNIT_PRESET_TEXT" val="WPS,a click to unlimited possibilities"/>
  <p:tag name="KSO_WM_UNIT_TEXT_TYPE" val="1"/>
</p:tagLst>
</file>

<file path=ppt/tags/tag93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8584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4"/>
  <p:tag name="KSO_WM_TEMPLATE_CATEGORY" val="custom"/>
  <p:tag name="KSO_WM_UNIT_VALUE" val="10"/>
</p:tagLst>
</file>

<file path=ppt/tags/tag94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8584"/>
  <p:tag name="KSO_WM_TEMPLATE_CATEGORY" val="custom"/>
  <p:tag name="KSO_WM_SLIDE_INDEX" val="1"/>
  <p:tag name="KSO_WM_SLIDE_ID" val="custom20238584_1"/>
  <p:tag name="KSO_WM_TEMPLATE_MASTER_TYPE" val="0"/>
  <p:tag name="KSO_WM_SLIDE_LAYOUT" val="a_b_f"/>
  <p:tag name="KSO_WM_SLIDE_LAYOUT_CNT" val="1_1_1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38584"/>
  <p:tag name="resource_record_key" val="{&quot;13&quot;:[20184173,19948766,4695716],&quot;65&quot;:[20238584]}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38584"/>
  <p:tag name="resource_record_key" val="{&quot;13&quot;:[4721696],&quot;65&quot;:[20238584]}"/>
</p:tagLst>
</file>

<file path=ppt/tags/tag9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584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4"/>
  <p:tag name="KSO_WM_TEMPLATE_CATEGORY" val="custom"/>
  <p:tag name="KSO_WM_UNIT_ISCONTENTSTITLE" val="0"/>
  <p:tag name="KSO_WM_UNIT_VALUE" val="29"/>
  <p:tag name="KSO_WM_UNIT_PRESET_TEXT" val="单击此处添加标题"/>
  <p:tag name="KSO_WM_UNIT_TEXT_TYPE" val="1"/>
</p:tagLst>
</file>

<file path=ppt/tags/tag98.xml><?xml version="1.0" encoding="utf-8"?>
<p:tagLst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8584"/>
  <p:tag name="KSO_WM_TEMPLATE_CATEGORY" val="custom"/>
  <p:tag name="KSO_WM_SLIDE_INDEX" val="8"/>
  <p:tag name="KSO_WM_SLIDE_ID" val="custom20238584_8"/>
  <p:tag name="KSO_WM_TEMPLATE_MASTER_TYPE" val="0"/>
  <p:tag name="KSO_WM_SLIDE_LAYOUT" val="a_f"/>
  <p:tag name="KSO_WM_SLIDE_LAYOUT_CNT" val="1_1"/>
  <p:tag name="KSO_WM_SLIDE_SIZE" val="850*457"/>
  <p:tag name="KSO_WM_SLIDE_POSITION" val="54*28"/>
  <p:tag name="resource_record_key" val="{&quot;13&quot;:[20242013],&quot;65&quot;:[20238584]}"/>
</p:tagLst>
</file>

<file path=ppt/tags/tag9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584_9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4"/>
  <p:tag name="KSO_WM_TEMPLATE_CATEGORY" val="custom"/>
  <p:tag name="KSO_WM_UNIT_ISCONTENTSTITLE" val="0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简约风方块渐变职场办公">
  <a:themeElements>
    <a:clrScheme name="绿色渐变质感职场办公">
      <a:dk1>
        <a:srgbClr val="000000"/>
      </a:dk1>
      <a:lt1>
        <a:srgbClr val="FFFFFF"/>
      </a:lt1>
      <a:dk2>
        <a:srgbClr val="133930"/>
      </a:dk2>
      <a:lt2>
        <a:srgbClr val="F6FCFA"/>
      </a:lt2>
      <a:accent1>
        <a:srgbClr val="318F79"/>
      </a:accent1>
      <a:accent2>
        <a:srgbClr val="60BA91"/>
      </a:accent2>
      <a:accent3>
        <a:srgbClr val="78B47F"/>
      </a:accent3>
      <a:accent4>
        <a:srgbClr val="83A45A"/>
      </a:accent4>
      <a:accent5>
        <a:srgbClr val="A8A95A"/>
      </a:accent5>
      <a:accent6>
        <a:srgbClr val="C0A348"/>
      </a:accent6>
      <a:hlink>
        <a:srgbClr val="658BD5"/>
      </a:hlink>
      <a:folHlink>
        <a:srgbClr val="A16AA5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1076</Words>
  <Application>WPS 演示</Application>
  <PresentationFormat>宽屏</PresentationFormat>
  <Paragraphs>32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</vt:i4>
      </vt:variant>
    </vt:vector>
  </HeadingPairs>
  <TitlesOfParts>
    <vt:vector size="13" baseType="lpstr">
      <vt:lpstr>Arial</vt:lpstr>
      <vt:lpstr>宋体</vt:lpstr>
      <vt:lpstr>Wingdings</vt:lpstr>
      <vt:lpstr>微软雅黑</vt:lpstr>
      <vt:lpstr>Arial Unicode MS</vt:lpstr>
      <vt:lpstr>Calibri</vt:lpstr>
      <vt:lpstr>WPS</vt:lpstr>
      <vt:lpstr>简约风方块渐变职场办公</vt:lpstr>
      <vt:lpstr>food &amp; cooking</vt:lpstr>
      <vt:lpstr>PowerPoint 演示文稿</vt:lpstr>
      <vt:lpstr>PowerPoint 演示文稿</vt:lpstr>
      <vt:lpstr>  </vt:lpstr>
      <vt:lpstr>感谢观看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胡韵晗</dc:creator>
  <cp:lastModifiedBy>缘</cp:lastModifiedBy>
  <cp:revision>7</cp:revision>
  <dcterms:created xsi:type="dcterms:W3CDTF">2023-08-09T12:44:00Z</dcterms:created>
  <dcterms:modified xsi:type="dcterms:W3CDTF">2024-11-13T03:23:57Z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2052-12.1.0.18276</vt:lpwstr>
  </property>
</Properties>
</file>