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58" r:id="rId4"/>
    <p:sldId id="262" r:id="rId5"/>
    <p:sldId id="261" r:id="rId6"/>
    <p:sldId id="257" r:id="rId7"/>
    <p:sldId id="266" r:id="rId8"/>
    <p:sldId id="264" r:id="rId9"/>
    <p:sldId id="263" r:id="rId10"/>
    <p:sldId id="265" r:id="rId1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8A77"/>
    <a:srgbClr val="01779F"/>
    <a:srgbClr val="0C181D"/>
    <a:srgbClr val="6E90BB"/>
    <a:srgbClr val="DA8145"/>
    <a:srgbClr val="6DA2E5"/>
    <a:srgbClr val="1452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7" autoAdjust="0"/>
    <p:restoredTop sz="94660"/>
  </p:normalViewPr>
  <p:slideViewPr>
    <p:cSldViewPr snapToGrid="0">
      <p:cViewPr varScale="1">
        <p:scale>
          <a:sx n="65" d="100"/>
          <a:sy n="65" d="100"/>
        </p:scale>
        <p:origin x="78" y="90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E72225-D4E9-761F-913F-E356334C9C9F}"/>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93C3356-718F-15EF-08A6-FFD30BBBFF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EBD7E1DF-05A4-C9CC-9D6C-C5AEEED73084}"/>
              </a:ext>
            </a:extLst>
          </p:cNvPr>
          <p:cNvSpPr>
            <a:spLocks noGrp="1"/>
          </p:cNvSpPr>
          <p:nvPr>
            <p:ph type="dt" sz="half" idx="10"/>
          </p:nvPr>
        </p:nvSpPr>
        <p:spPr/>
        <p:txBody>
          <a:bodyPr/>
          <a:lstStyle/>
          <a:p>
            <a:fld id="{557D0219-EA64-4FFE-A4FA-CDAAA51D5304}" type="datetimeFigureOut">
              <a:rPr lang="zh-CN" altLang="en-US" smtClean="0"/>
              <a:t>2024/11/11</a:t>
            </a:fld>
            <a:endParaRPr lang="zh-CN" altLang="en-US"/>
          </a:p>
        </p:txBody>
      </p:sp>
      <p:sp>
        <p:nvSpPr>
          <p:cNvPr id="5" name="页脚占位符 4">
            <a:extLst>
              <a:ext uri="{FF2B5EF4-FFF2-40B4-BE49-F238E27FC236}">
                <a16:creationId xmlns:a16="http://schemas.microsoft.com/office/drawing/2014/main" id="{AD1AFA7C-0CF1-FF64-A5F7-D5E1A40BFCA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EF34FD6-5CF7-ECCA-BA47-FFF257EB561A}"/>
              </a:ext>
            </a:extLst>
          </p:cNvPr>
          <p:cNvSpPr>
            <a:spLocks noGrp="1"/>
          </p:cNvSpPr>
          <p:nvPr>
            <p:ph type="sldNum" sz="quarter" idx="12"/>
          </p:nvPr>
        </p:nvSpPr>
        <p:spPr/>
        <p:txBody>
          <a:bodyPr/>
          <a:lstStyle/>
          <a:p>
            <a:fld id="{12D25ED8-D765-4A98-BF56-A1486BF412F7}" type="slidenum">
              <a:rPr lang="zh-CN" altLang="en-US" smtClean="0"/>
              <a:t>‹#›</a:t>
            </a:fld>
            <a:endParaRPr lang="zh-CN" altLang="en-US"/>
          </a:p>
        </p:txBody>
      </p:sp>
    </p:spTree>
    <p:extLst>
      <p:ext uri="{BB962C8B-B14F-4D97-AF65-F5344CB8AC3E}">
        <p14:creationId xmlns:p14="http://schemas.microsoft.com/office/powerpoint/2010/main" val="203824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D80B8EF-D22C-B395-DF81-570F3BF1FEC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2504FE8-9888-E158-2A8C-6273C8D49E40}"/>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E8DF37A-6C8C-700B-F82E-4BBAAC7C75F0}"/>
              </a:ext>
            </a:extLst>
          </p:cNvPr>
          <p:cNvSpPr>
            <a:spLocks noGrp="1"/>
          </p:cNvSpPr>
          <p:nvPr>
            <p:ph type="dt" sz="half" idx="10"/>
          </p:nvPr>
        </p:nvSpPr>
        <p:spPr/>
        <p:txBody>
          <a:bodyPr/>
          <a:lstStyle/>
          <a:p>
            <a:fld id="{557D0219-EA64-4FFE-A4FA-CDAAA51D5304}" type="datetimeFigureOut">
              <a:rPr lang="zh-CN" altLang="en-US" smtClean="0"/>
              <a:t>2024/11/11</a:t>
            </a:fld>
            <a:endParaRPr lang="zh-CN" altLang="en-US"/>
          </a:p>
        </p:txBody>
      </p:sp>
      <p:sp>
        <p:nvSpPr>
          <p:cNvPr id="5" name="页脚占位符 4">
            <a:extLst>
              <a:ext uri="{FF2B5EF4-FFF2-40B4-BE49-F238E27FC236}">
                <a16:creationId xmlns:a16="http://schemas.microsoft.com/office/drawing/2014/main" id="{C29D64A1-ED8D-1970-A63B-11D14B08DBD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A896855-E4D1-8CE4-3401-8700C32E706C}"/>
              </a:ext>
            </a:extLst>
          </p:cNvPr>
          <p:cNvSpPr>
            <a:spLocks noGrp="1"/>
          </p:cNvSpPr>
          <p:nvPr>
            <p:ph type="sldNum" sz="quarter" idx="12"/>
          </p:nvPr>
        </p:nvSpPr>
        <p:spPr/>
        <p:txBody>
          <a:bodyPr/>
          <a:lstStyle/>
          <a:p>
            <a:fld id="{12D25ED8-D765-4A98-BF56-A1486BF412F7}" type="slidenum">
              <a:rPr lang="zh-CN" altLang="en-US" smtClean="0"/>
              <a:t>‹#›</a:t>
            </a:fld>
            <a:endParaRPr lang="zh-CN" altLang="en-US"/>
          </a:p>
        </p:txBody>
      </p:sp>
    </p:spTree>
    <p:extLst>
      <p:ext uri="{BB962C8B-B14F-4D97-AF65-F5344CB8AC3E}">
        <p14:creationId xmlns:p14="http://schemas.microsoft.com/office/powerpoint/2010/main" val="1839617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6EEB28A-CCE1-A114-44E0-307719F31DF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583C9F5E-09B9-F231-E0F6-BA436C292E1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2E5725C-8744-DB91-3B8A-EC480AC1E0FD}"/>
              </a:ext>
            </a:extLst>
          </p:cNvPr>
          <p:cNvSpPr>
            <a:spLocks noGrp="1"/>
          </p:cNvSpPr>
          <p:nvPr>
            <p:ph type="dt" sz="half" idx="10"/>
          </p:nvPr>
        </p:nvSpPr>
        <p:spPr/>
        <p:txBody>
          <a:bodyPr/>
          <a:lstStyle/>
          <a:p>
            <a:fld id="{557D0219-EA64-4FFE-A4FA-CDAAA51D5304}" type="datetimeFigureOut">
              <a:rPr lang="zh-CN" altLang="en-US" smtClean="0"/>
              <a:t>2024/11/11</a:t>
            </a:fld>
            <a:endParaRPr lang="zh-CN" altLang="en-US"/>
          </a:p>
        </p:txBody>
      </p:sp>
      <p:sp>
        <p:nvSpPr>
          <p:cNvPr id="5" name="页脚占位符 4">
            <a:extLst>
              <a:ext uri="{FF2B5EF4-FFF2-40B4-BE49-F238E27FC236}">
                <a16:creationId xmlns:a16="http://schemas.microsoft.com/office/drawing/2014/main" id="{51615061-EBF7-7C94-80F8-4869D6B60FF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A42B1B4-2CD4-45ED-C85F-3B542EB11161}"/>
              </a:ext>
            </a:extLst>
          </p:cNvPr>
          <p:cNvSpPr>
            <a:spLocks noGrp="1"/>
          </p:cNvSpPr>
          <p:nvPr>
            <p:ph type="sldNum" sz="quarter" idx="12"/>
          </p:nvPr>
        </p:nvSpPr>
        <p:spPr/>
        <p:txBody>
          <a:bodyPr/>
          <a:lstStyle/>
          <a:p>
            <a:fld id="{12D25ED8-D765-4A98-BF56-A1486BF412F7}" type="slidenum">
              <a:rPr lang="zh-CN" altLang="en-US" smtClean="0"/>
              <a:t>‹#›</a:t>
            </a:fld>
            <a:endParaRPr lang="zh-CN" altLang="en-US"/>
          </a:p>
        </p:txBody>
      </p:sp>
    </p:spTree>
    <p:extLst>
      <p:ext uri="{BB962C8B-B14F-4D97-AF65-F5344CB8AC3E}">
        <p14:creationId xmlns:p14="http://schemas.microsoft.com/office/powerpoint/2010/main" val="37841797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CFE4444-6202-1F8F-A6A5-F125ABB1C54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3FE10F4-5402-9326-019D-3CD0B6B4D8CC}"/>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60C65E5-85D6-E50D-A7E0-BD37BCC97235}"/>
              </a:ext>
            </a:extLst>
          </p:cNvPr>
          <p:cNvSpPr>
            <a:spLocks noGrp="1"/>
          </p:cNvSpPr>
          <p:nvPr>
            <p:ph type="dt" sz="half" idx="10"/>
          </p:nvPr>
        </p:nvSpPr>
        <p:spPr/>
        <p:txBody>
          <a:bodyPr/>
          <a:lstStyle/>
          <a:p>
            <a:fld id="{557D0219-EA64-4FFE-A4FA-CDAAA51D5304}" type="datetimeFigureOut">
              <a:rPr lang="zh-CN" altLang="en-US" smtClean="0"/>
              <a:t>2024/11/11</a:t>
            </a:fld>
            <a:endParaRPr lang="zh-CN" altLang="en-US"/>
          </a:p>
        </p:txBody>
      </p:sp>
      <p:sp>
        <p:nvSpPr>
          <p:cNvPr id="5" name="页脚占位符 4">
            <a:extLst>
              <a:ext uri="{FF2B5EF4-FFF2-40B4-BE49-F238E27FC236}">
                <a16:creationId xmlns:a16="http://schemas.microsoft.com/office/drawing/2014/main" id="{681D84F7-578B-5928-6361-9973D18DE3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A6E779F-07E6-9A08-8959-86484661A4E4}"/>
              </a:ext>
            </a:extLst>
          </p:cNvPr>
          <p:cNvSpPr>
            <a:spLocks noGrp="1"/>
          </p:cNvSpPr>
          <p:nvPr>
            <p:ph type="sldNum" sz="quarter" idx="12"/>
          </p:nvPr>
        </p:nvSpPr>
        <p:spPr/>
        <p:txBody>
          <a:bodyPr/>
          <a:lstStyle/>
          <a:p>
            <a:fld id="{12D25ED8-D765-4A98-BF56-A1486BF412F7}" type="slidenum">
              <a:rPr lang="zh-CN" altLang="en-US" smtClean="0"/>
              <a:t>‹#›</a:t>
            </a:fld>
            <a:endParaRPr lang="zh-CN" altLang="en-US"/>
          </a:p>
        </p:txBody>
      </p:sp>
    </p:spTree>
    <p:extLst>
      <p:ext uri="{BB962C8B-B14F-4D97-AF65-F5344CB8AC3E}">
        <p14:creationId xmlns:p14="http://schemas.microsoft.com/office/powerpoint/2010/main" val="2077399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B90145-C4A0-6B20-F7E6-E527C6B31DDF}"/>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7F9A3B3-41B5-D6A7-FF10-97E736A5C7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237F368-9A1F-F075-D4C2-5BEC8B8B92F6}"/>
              </a:ext>
            </a:extLst>
          </p:cNvPr>
          <p:cNvSpPr>
            <a:spLocks noGrp="1"/>
          </p:cNvSpPr>
          <p:nvPr>
            <p:ph type="dt" sz="half" idx="10"/>
          </p:nvPr>
        </p:nvSpPr>
        <p:spPr/>
        <p:txBody>
          <a:bodyPr/>
          <a:lstStyle/>
          <a:p>
            <a:fld id="{557D0219-EA64-4FFE-A4FA-CDAAA51D5304}" type="datetimeFigureOut">
              <a:rPr lang="zh-CN" altLang="en-US" smtClean="0"/>
              <a:t>2024/11/11</a:t>
            </a:fld>
            <a:endParaRPr lang="zh-CN" altLang="en-US"/>
          </a:p>
        </p:txBody>
      </p:sp>
      <p:sp>
        <p:nvSpPr>
          <p:cNvPr id="5" name="页脚占位符 4">
            <a:extLst>
              <a:ext uri="{FF2B5EF4-FFF2-40B4-BE49-F238E27FC236}">
                <a16:creationId xmlns:a16="http://schemas.microsoft.com/office/drawing/2014/main" id="{649EE0DB-BC31-E715-F12D-0C7C835A026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69C7162-BEFC-FDE6-5F1D-5EF5C5385C2D}"/>
              </a:ext>
            </a:extLst>
          </p:cNvPr>
          <p:cNvSpPr>
            <a:spLocks noGrp="1"/>
          </p:cNvSpPr>
          <p:nvPr>
            <p:ph type="sldNum" sz="quarter" idx="12"/>
          </p:nvPr>
        </p:nvSpPr>
        <p:spPr/>
        <p:txBody>
          <a:bodyPr/>
          <a:lstStyle/>
          <a:p>
            <a:fld id="{12D25ED8-D765-4A98-BF56-A1486BF412F7}" type="slidenum">
              <a:rPr lang="zh-CN" altLang="en-US" smtClean="0"/>
              <a:t>‹#›</a:t>
            </a:fld>
            <a:endParaRPr lang="zh-CN" altLang="en-US"/>
          </a:p>
        </p:txBody>
      </p:sp>
    </p:spTree>
    <p:extLst>
      <p:ext uri="{BB962C8B-B14F-4D97-AF65-F5344CB8AC3E}">
        <p14:creationId xmlns:p14="http://schemas.microsoft.com/office/powerpoint/2010/main" val="34739729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05564A7-4494-E908-2898-E9530F092F9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AC84E45-177E-E59D-4BA7-FF33873C8EF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3940D17-02B6-7C06-1132-E2754DD6A988}"/>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CD6923F-BDD6-7ECB-F55E-E8B4473DCBAB}"/>
              </a:ext>
            </a:extLst>
          </p:cNvPr>
          <p:cNvSpPr>
            <a:spLocks noGrp="1"/>
          </p:cNvSpPr>
          <p:nvPr>
            <p:ph type="dt" sz="half" idx="10"/>
          </p:nvPr>
        </p:nvSpPr>
        <p:spPr/>
        <p:txBody>
          <a:bodyPr/>
          <a:lstStyle/>
          <a:p>
            <a:fld id="{557D0219-EA64-4FFE-A4FA-CDAAA51D5304}" type="datetimeFigureOut">
              <a:rPr lang="zh-CN" altLang="en-US" smtClean="0"/>
              <a:t>2024/11/11</a:t>
            </a:fld>
            <a:endParaRPr lang="zh-CN" altLang="en-US"/>
          </a:p>
        </p:txBody>
      </p:sp>
      <p:sp>
        <p:nvSpPr>
          <p:cNvPr id="6" name="页脚占位符 5">
            <a:extLst>
              <a:ext uri="{FF2B5EF4-FFF2-40B4-BE49-F238E27FC236}">
                <a16:creationId xmlns:a16="http://schemas.microsoft.com/office/drawing/2014/main" id="{0C21438A-4AD4-3734-FF51-639BB0C3B62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7D6AC82-7183-8354-2000-E7F7C27AC679}"/>
              </a:ext>
            </a:extLst>
          </p:cNvPr>
          <p:cNvSpPr>
            <a:spLocks noGrp="1"/>
          </p:cNvSpPr>
          <p:nvPr>
            <p:ph type="sldNum" sz="quarter" idx="12"/>
          </p:nvPr>
        </p:nvSpPr>
        <p:spPr/>
        <p:txBody>
          <a:bodyPr/>
          <a:lstStyle/>
          <a:p>
            <a:fld id="{12D25ED8-D765-4A98-BF56-A1486BF412F7}" type="slidenum">
              <a:rPr lang="zh-CN" altLang="en-US" smtClean="0"/>
              <a:t>‹#›</a:t>
            </a:fld>
            <a:endParaRPr lang="zh-CN" altLang="en-US"/>
          </a:p>
        </p:txBody>
      </p:sp>
    </p:spTree>
    <p:extLst>
      <p:ext uri="{BB962C8B-B14F-4D97-AF65-F5344CB8AC3E}">
        <p14:creationId xmlns:p14="http://schemas.microsoft.com/office/powerpoint/2010/main" val="2568893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57EC8B1-2D5F-9366-2835-5B94BD057DB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18446AE-1817-A4F0-A376-0D3BECCD66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EFB386C-6502-F419-43B9-369B70849C7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C6BCFD0C-D6C3-7704-10F5-195ABD2972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09785FF-FC31-F2A9-5482-90F65730CCF2}"/>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43A7E77-B852-3D84-D994-3775A6B7733E}"/>
              </a:ext>
            </a:extLst>
          </p:cNvPr>
          <p:cNvSpPr>
            <a:spLocks noGrp="1"/>
          </p:cNvSpPr>
          <p:nvPr>
            <p:ph type="dt" sz="half" idx="10"/>
          </p:nvPr>
        </p:nvSpPr>
        <p:spPr/>
        <p:txBody>
          <a:bodyPr/>
          <a:lstStyle/>
          <a:p>
            <a:fld id="{557D0219-EA64-4FFE-A4FA-CDAAA51D5304}" type="datetimeFigureOut">
              <a:rPr lang="zh-CN" altLang="en-US" smtClean="0"/>
              <a:t>2024/11/11</a:t>
            </a:fld>
            <a:endParaRPr lang="zh-CN" altLang="en-US"/>
          </a:p>
        </p:txBody>
      </p:sp>
      <p:sp>
        <p:nvSpPr>
          <p:cNvPr id="8" name="页脚占位符 7">
            <a:extLst>
              <a:ext uri="{FF2B5EF4-FFF2-40B4-BE49-F238E27FC236}">
                <a16:creationId xmlns:a16="http://schemas.microsoft.com/office/drawing/2014/main" id="{E83F16FF-09A4-AC8B-A3A4-74121048534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0ECC7C8-6864-3241-43D4-B69C95A27E38}"/>
              </a:ext>
            </a:extLst>
          </p:cNvPr>
          <p:cNvSpPr>
            <a:spLocks noGrp="1"/>
          </p:cNvSpPr>
          <p:nvPr>
            <p:ph type="sldNum" sz="quarter" idx="12"/>
          </p:nvPr>
        </p:nvSpPr>
        <p:spPr/>
        <p:txBody>
          <a:bodyPr/>
          <a:lstStyle/>
          <a:p>
            <a:fld id="{12D25ED8-D765-4A98-BF56-A1486BF412F7}" type="slidenum">
              <a:rPr lang="zh-CN" altLang="en-US" smtClean="0"/>
              <a:t>‹#›</a:t>
            </a:fld>
            <a:endParaRPr lang="zh-CN" altLang="en-US"/>
          </a:p>
        </p:txBody>
      </p:sp>
    </p:spTree>
    <p:extLst>
      <p:ext uri="{BB962C8B-B14F-4D97-AF65-F5344CB8AC3E}">
        <p14:creationId xmlns:p14="http://schemas.microsoft.com/office/powerpoint/2010/main" val="30833451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92DE06-9665-641B-268D-F8E5C46C40BF}"/>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6AD180C-10AE-B828-DC5F-EF4FCEDF1080}"/>
              </a:ext>
            </a:extLst>
          </p:cNvPr>
          <p:cNvSpPr>
            <a:spLocks noGrp="1"/>
          </p:cNvSpPr>
          <p:nvPr>
            <p:ph type="dt" sz="half" idx="10"/>
          </p:nvPr>
        </p:nvSpPr>
        <p:spPr/>
        <p:txBody>
          <a:bodyPr/>
          <a:lstStyle/>
          <a:p>
            <a:fld id="{557D0219-EA64-4FFE-A4FA-CDAAA51D5304}" type="datetimeFigureOut">
              <a:rPr lang="zh-CN" altLang="en-US" smtClean="0"/>
              <a:t>2024/11/11</a:t>
            </a:fld>
            <a:endParaRPr lang="zh-CN" altLang="en-US"/>
          </a:p>
        </p:txBody>
      </p:sp>
      <p:sp>
        <p:nvSpPr>
          <p:cNvPr id="4" name="页脚占位符 3">
            <a:extLst>
              <a:ext uri="{FF2B5EF4-FFF2-40B4-BE49-F238E27FC236}">
                <a16:creationId xmlns:a16="http://schemas.microsoft.com/office/drawing/2014/main" id="{DFE7EE3B-31C1-695A-73F0-A6D6057C7D91}"/>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0F9B616-8FF0-9560-914E-36A5DF3D8460}"/>
              </a:ext>
            </a:extLst>
          </p:cNvPr>
          <p:cNvSpPr>
            <a:spLocks noGrp="1"/>
          </p:cNvSpPr>
          <p:nvPr>
            <p:ph type="sldNum" sz="quarter" idx="12"/>
          </p:nvPr>
        </p:nvSpPr>
        <p:spPr/>
        <p:txBody>
          <a:bodyPr/>
          <a:lstStyle/>
          <a:p>
            <a:fld id="{12D25ED8-D765-4A98-BF56-A1486BF412F7}" type="slidenum">
              <a:rPr lang="zh-CN" altLang="en-US" smtClean="0"/>
              <a:t>‹#›</a:t>
            </a:fld>
            <a:endParaRPr lang="zh-CN" altLang="en-US"/>
          </a:p>
        </p:txBody>
      </p:sp>
    </p:spTree>
    <p:extLst>
      <p:ext uri="{BB962C8B-B14F-4D97-AF65-F5344CB8AC3E}">
        <p14:creationId xmlns:p14="http://schemas.microsoft.com/office/powerpoint/2010/main" val="4257593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16E81C5-EEA7-B96C-7FF0-49D602C20A24}"/>
              </a:ext>
            </a:extLst>
          </p:cNvPr>
          <p:cNvSpPr>
            <a:spLocks noGrp="1"/>
          </p:cNvSpPr>
          <p:nvPr>
            <p:ph type="dt" sz="half" idx="10"/>
          </p:nvPr>
        </p:nvSpPr>
        <p:spPr/>
        <p:txBody>
          <a:bodyPr/>
          <a:lstStyle/>
          <a:p>
            <a:fld id="{557D0219-EA64-4FFE-A4FA-CDAAA51D5304}" type="datetimeFigureOut">
              <a:rPr lang="zh-CN" altLang="en-US" smtClean="0"/>
              <a:t>2024/11/11</a:t>
            </a:fld>
            <a:endParaRPr lang="zh-CN" altLang="en-US"/>
          </a:p>
        </p:txBody>
      </p:sp>
      <p:sp>
        <p:nvSpPr>
          <p:cNvPr id="3" name="页脚占位符 2">
            <a:extLst>
              <a:ext uri="{FF2B5EF4-FFF2-40B4-BE49-F238E27FC236}">
                <a16:creationId xmlns:a16="http://schemas.microsoft.com/office/drawing/2014/main" id="{AA71FF8B-C74B-C041-9263-515BB59BEAF6}"/>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965A65C-F181-627C-F602-20008512C600}"/>
              </a:ext>
            </a:extLst>
          </p:cNvPr>
          <p:cNvSpPr>
            <a:spLocks noGrp="1"/>
          </p:cNvSpPr>
          <p:nvPr>
            <p:ph type="sldNum" sz="quarter" idx="12"/>
          </p:nvPr>
        </p:nvSpPr>
        <p:spPr/>
        <p:txBody>
          <a:bodyPr/>
          <a:lstStyle/>
          <a:p>
            <a:fld id="{12D25ED8-D765-4A98-BF56-A1486BF412F7}" type="slidenum">
              <a:rPr lang="zh-CN" altLang="en-US" smtClean="0"/>
              <a:t>‹#›</a:t>
            </a:fld>
            <a:endParaRPr lang="zh-CN" altLang="en-US"/>
          </a:p>
        </p:txBody>
      </p:sp>
    </p:spTree>
    <p:extLst>
      <p:ext uri="{BB962C8B-B14F-4D97-AF65-F5344CB8AC3E}">
        <p14:creationId xmlns:p14="http://schemas.microsoft.com/office/powerpoint/2010/main" val="1176033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78D83D-826E-173D-4990-88FBA486DA8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AC4B93C-866F-EB41-F7D0-4263522AE3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16E350E-44F6-C144-95BE-AB667863108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A06E406-F1C7-E671-2E7F-98B5B3B2DA40}"/>
              </a:ext>
            </a:extLst>
          </p:cNvPr>
          <p:cNvSpPr>
            <a:spLocks noGrp="1"/>
          </p:cNvSpPr>
          <p:nvPr>
            <p:ph type="dt" sz="half" idx="10"/>
          </p:nvPr>
        </p:nvSpPr>
        <p:spPr/>
        <p:txBody>
          <a:bodyPr/>
          <a:lstStyle/>
          <a:p>
            <a:fld id="{557D0219-EA64-4FFE-A4FA-CDAAA51D5304}" type="datetimeFigureOut">
              <a:rPr lang="zh-CN" altLang="en-US" smtClean="0"/>
              <a:t>2024/11/11</a:t>
            </a:fld>
            <a:endParaRPr lang="zh-CN" altLang="en-US"/>
          </a:p>
        </p:txBody>
      </p:sp>
      <p:sp>
        <p:nvSpPr>
          <p:cNvPr id="6" name="页脚占位符 5">
            <a:extLst>
              <a:ext uri="{FF2B5EF4-FFF2-40B4-BE49-F238E27FC236}">
                <a16:creationId xmlns:a16="http://schemas.microsoft.com/office/drawing/2014/main" id="{6B2CE515-9D14-E008-20A8-B1A7EE4F7BF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56AF1D5-130C-8701-698D-D87C1344B5C5}"/>
              </a:ext>
            </a:extLst>
          </p:cNvPr>
          <p:cNvSpPr>
            <a:spLocks noGrp="1"/>
          </p:cNvSpPr>
          <p:nvPr>
            <p:ph type="sldNum" sz="quarter" idx="12"/>
          </p:nvPr>
        </p:nvSpPr>
        <p:spPr/>
        <p:txBody>
          <a:bodyPr/>
          <a:lstStyle/>
          <a:p>
            <a:fld id="{12D25ED8-D765-4A98-BF56-A1486BF412F7}" type="slidenum">
              <a:rPr lang="zh-CN" altLang="en-US" smtClean="0"/>
              <a:t>‹#›</a:t>
            </a:fld>
            <a:endParaRPr lang="zh-CN" altLang="en-US"/>
          </a:p>
        </p:txBody>
      </p:sp>
    </p:spTree>
    <p:extLst>
      <p:ext uri="{BB962C8B-B14F-4D97-AF65-F5344CB8AC3E}">
        <p14:creationId xmlns:p14="http://schemas.microsoft.com/office/powerpoint/2010/main" val="1135810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52BF4-870C-3C8F-FDB3-225F4E4D47A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306A5EE7-069A-5AC3-D9A7-FD54F7DD1C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C326A90-52E1-57DA-D4BA-A5D09119F3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823B51E-4F7A-7D49-152D-D377FA256E03}"/>
              </a:ext>
            </a:extLst>
          </p:cNvPr>
          <p:cNvSpPr>
            <a:spLocks noGrp="1"/>
          </p:cNvSpPr>
          <p:nvPr>
            <p:ph type="dt" sz="half" idx="10"/>
          </p:nvPr>
        </p:nvSpPr>
        <p:spPr/>
        <p:txBody>
          <a:bodyPr/>
          <a:lstStyle/>
          <a:p>
            <a:fld id="{557D0219-EA64-4FFE-A4FA-CDAAA51D5304}" type="datetimeFigureOut">
              <a:rPr lang="zh-CN" altLang="en-US" smtClean="0"/>
              <a:t>2024/11/11</a:t>
            </a:fld>
            <a:endParaRPr lang="zh-CN" altLang="en-US"/>
          </a:p>
        </p:txBody>
      </p:sp>
      <p:sp>
        <p:nvSpPr>
          <p:cNvPr id="6" name="页脚占位符 5">
            <a:extLst>
              <a:ext uri="{FF2B5EF4-FFF2-40B4-BE49-F238E27FC236}">
                <a16:creationId xmlns:a16="http://schemas.microsoft.com/office/drawing/2014/main" id="{71EFB2E7-7172-8D10-9282-C055199A7D9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A1FB293-20DE-6188-4E83-14E90BF107C5}"/>
              </a:ext>
            </a:extLst>
          </p:cNvPr>
          <p:cNvSpPr>
            <a:spLocks noGrp="1"/>
          </p:cNvSpPr>
          <p:nvPr>
            <p:ph type="sldNum" sz="quarter" idx="12"/>
          </p:nvPr>
        </p:nvSpPr>
        <p:spPr/>
        <p:txBody>
          <a:bodyPr/>
          <a:lstStyle/>
          <a:p>
            <a:fld id="{12D25ED8-D765-4A98-BF56-A1486BF412F7}" type="slidenum">
              <a:rPr lang="zh-CN" altLang="en-US" smtClean="0"/>
              <a:t>‹#›</a:t>
            </a:fld>
            <a:endParaRPr lang="zh-CN" altLang="en-US"/>
          </a:p>
        </p:txBody>
      </p:sp>
    </p:spTree>
    <p:extLst>
      <p:ext uri="{BB962C8B-B14F-4D97-AF65-F5344CB8AC3E}">
        <p14:creationId xmlns:p14="http://schemas.microsoft.com/office/powerpoint/2010/main" val="7196221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5DEEF0D2-05E9-177A-4A23-CB574AD750C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A716256C-D48E-EC9F-AF3C-BB7A25397E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BB76BE5-DE0D-E89D-DEF8-05262CEE37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7D0219-EA64-4FFE-A4FA-CDAAA51D5304}" type="datetimeFigureOut">
              <a:rPr lang="zh-CN" altLang="en-US" smtClean="0"/>
              <a:t>2024/11/11</a:t>
            </a:fld>
            <a:endParaRPr lang="zh-CN" altLang="en-US"/>
          </a:p>
        </p:txBody>
      </p:sp>
      <p:sp>
        <p:nvSpPr>
          <p:cNvPr id="5" name="页脚占位符 4">
            <a:extLst>
              <a:ext uri="{FF2B5EF4-FFF2-40B4-BE49-F238E27FC236}">
                <a16:creationId xmlns:a16="http://schemas.microsoft.com/office/drawing/2014/main" id="{E0245777-64A3-3F60-7193-733D00F83A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8D7947E5-C876-49F1-EA2C-C77969CBBB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D25ED8-D765-4A98-BF56-A1486BF412F7}" type="slidenum">
              <a:rPr lang="zh-CN" altLang="en-US" smtClean="0"/>
              <a:t>‹#›</a:t>
            </a:fld>
            <a:endParaRPr lang="zh-CN" altLang="en-US"/>
          </a:p>
        </p:txBody>
      </p:sp>
    </p:spTree>
    <p:extLst>
      <p:ext uri="{BB962C8B-B14F-4D97-AF65-F5344CB8AC3E}">
        <p14:creationId xmlns:p14="http://schemas.microsoft.com/office/powerpoint/2010/main" val="13665031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24000">
              <a:srgbClr val="6A8FAF">
                <a:alpha val="75000"/>
              </a:srgbClr>
            </a:gs>
            <a:gs pos="0">
              <a:srgbClr val="14526E">
                <a:alpha val="75000"/>
              </a:srgbClr>
            </a:gs>
            <a:gs pos="50000">
              <a:schemeClr val="accent1">
                <a:tint val="44500"/>
                <a:satMod val="160000"/>
              </a:schemeClr>
            </a:gs>
            <a:gs pos="100000">
              <a:schemeClr val="accent1">
                <a:tint val="23500"/>
                <a:satMod val="160000"/>
                <a:alpha val="0"/>
              </a:schemeClr>
            </a:gs>
          </a:gsLst>
          <a:lin ang="0" scaled="0"/>
        </a:gradFill>
        <a:effectLst/>
      </p:bgPr>
    </p:bg>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BEA9C7B-ADCB-1AC5-406A-F1812282295B}"/>
              </a:ext>
            </a:extLst>
          </p:cNvPr>
          <p:cNvPicPr>
            <a:picLocks noChangeAspect="1"/>
          </p:cNvPicPr>
          <p:nvPr/>
        </p:nvPicPr>
        <p:blipFill>
          <a:blip r:embed="rId2"/>
          <a:stretch>
            <a:fillRect/>
          </a:stretch>
        </p:blipFill>
        <p:spPr>
          <a:xfrm>
            <a:off x="0" y="0"/>
            <a:ext cx="12192000" cy="6858000"/>
          </a:xfrm>
          <a:prstGeom prst="rect">
            <a:avLst/>
          </a:prstGeom>
          <a:gradFill flip="none" rotWithShape="1">
            <a:gsLst>
              <a:gs pos="24000">
                <a:srgbClr val="6A8FAF">
                  <a:alpha val="75000"/>
                </a:srgbClr>
              </a:gs>
              <a:gs pos="0">
                <a:srgbClr val="14526E">
                  <a:alpha val="75000"/>
                </a:srgbClr>
              </a:gs>
              <a:gs pos="50000">
                <a:schemeClr val="accent1">
                  <a:tint val="44500"/>
                  <a:satMod val="160000"/>
                </a:schemeClr>
              </a:gs>
              <a:gs pos="100000">
                <a:schemeClr val="accent1">
                  <a:tint val="23500"/>
                  <a:satMod val="160000"/>
                  <a:alpha val="0"/>
                </a:schemeClr>
              </a:gs>
            </a:gsLst>
            <a:lin ang="0" scaled="0"/>
            <a:tileRect/>
          </a:gradFill>
        </p:spPr>
      </p:pic>
      <p:sp>
        <p:nvSpPr>
          <p:cNvPr id="5" name="矩形 4">
            <a:extLst>
              <a:ext uri="{FF2B5EF4-FFF2-40B4-BE49-F238E27FC236}">
                <a16:creationId xmlns:a16="http://schemas.microsoft.com/office/drawing/2014/main" id="{DFA19EAE-D9D2-9EB7-EF15-033587FE3F1A}"/>
              </a:ext>
            </a:extLst>
          </p:cNvPr>
          <p:cNvSpPr/>
          <p:nvPr/>
        </p:nvSpPr>
        <p:spPr>
          <a:xfrm>
            <a:off x="0" y="0"/>
            <a:ext cx="12192000" cy="68580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77EB1068-72B1-7271-67D5-60FE809A5DAE}"/>
              </a:ext>
            </a:extLst>
          </p:cNvPr>
          <p:cNvSpPr/>
          <p:nvPr/>
        </p:nvSpPr>
        <p:spPr>
          <a:xfrm>
            <a:off x="0" y="0"/>
            <a:ext cx="12192000" cy="6858000"/>
          </a:xfrm>
          <a:prstGeom prst="rect">
            <a:avLst/>
          </a:prstGeom>
          <a:gradFill flip="none" rotWithShape="1">
            <a:gsLst>
              <a:gs pos="0">
                <a:schemeClr val="accent1">
                  <a:tint val="66000"/>
                  <a:satMod val="160000"/>
                  <a:alpha val="80000"/>
                </a:schemeClr>
              </a:gs>
              <a:gs pos="100000">
                <a:schemeClr val="accent1">
                  <a:tint val="23500"/>
                  <a:satMod val="160000"/>
                  <a:alpha val="0"/>
                </a:schemeClr>
              </a:gs>
            </a:gsLst>
            <a:lin ang="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endParaRPr>
          </a:p>
        </p:txBody>
      </p:sp>
      <p:sp>
        <p:nvSpPr>
          <p:cNvPr id="8" name="文本框 7">
            <a:extLst>
              <a:ext uri="{FF2B5EF4-FFF2-40B4-BE49-F238E27FC236}">
                <a16:creationId xmlns:a16="http://schemas.microsoft.com/office/drawing/2014/main" id="{319691FB-FB36-6F25-34A6-9F57B444E0BD}"/>
              </a:ext>
            </a:extLst>
          </p:cNvPr>
          <p:cNvSpPr txBox="1"/>
          <p:nvPr/>
        </p:nvSpPr>
        <p:spPr>
          <a:xfrm>
            <a:off x="1081657" y="1030252"/>
            <a:ext cx="4855220" cy="1200329"/>
          </a:xfrm>
          <a:prstGeom prst="rect">
            <a:avLst/>
          </a:prstGeom>
          <a:noFill/>
        </p:spPr>
        <p:txBody>
          <a:bodyPr wrap="square" rtlCol="0">
            <a:spAutoFit/>
          </a:bodyPr>
          <a:lstStyle/>
          <a:p>
            <a:r>
              <a:rPr lang="zh-CN" altLang="en-US" sz="7200" dirty="0">
                <a:solidFill>
                  <a:schemeClr val="accent4"/>
                </a:solidFill>
                <a:latin typeface="华文行楷" panose="02010800040101010101" pitchFamily="2" charset="-122"/>
                <a:ea typeface="华文行楷" panose="02010800040101010101" pitchFamily="2" charset="-122"/>
              </a:rPr>
              <a:t>西安</a:t>
            </a:r>
            <a:r>
              <a:rPr lang="en-US" altLang="zh-CN" sz="7200" dirty="0">
                <a:solidFill>
                  <a:schemeClr val="accent4"/>
                </a:solidFill>
                <a:latin typeface="华文行楷" panose="02010800040101010101" pitchFamily="2" charset="-122"/>
                <a:ea typeface="华文行楷" panose="02010800040101010101" pitchFamily="2" charset="-122"/>
              </a:rPr>
              <a:t>Xi'an</a:t>
            </a:r>
            <a:endParaRPr lang="zh-CN" altLang="en-US" sz="7200" dirty="0">
              <a:solidFill>
                <a:schemeClr val="accent4"/>
              </a:solidFill>
              <a:latin typeface="华文行楷" panose="02010800040101010101" pitchFamily="2" charset="-122"/>
              <a:ea typeface="华文行楷" panose="02010800040101010101" pitchFamily="2" charset="-122"/>
            </a:endParaRPr>
          </a:p>
        </p:txBody>
      </p:sp>
      <p:sp>
        <p:nvSpPr>
          <p:cNvPr id="11" name="文本框 10">
            <a:extLst>
              <a:ext uri="{FF2B5EF4-FFF2-40B4-BE49-F238E27FC236}">
                <a16:creationId xmlns:a16="http://schemas.microsoft.com/office/drawing/2014/main" id="{C74C5970-947E-564A-3803-1D48CDBC0410}"/>
              </a:ext>
            </a:extLst>
          </p:cNvPr>
          <p:cNvSpPr txBox="1"/>
          <p:nvPr/>
        </p:nvSpPr>
        <p:spPr>
          <a:xfrm>
            <a:off x="796974" y="2230581"/>
            <a:ext cx="4984954" cy="2862322"/>
          </a:xfrm>
          <a:prstGeom prst="rect">
            <a:avLst/>
          </a:prstGeom>
          <a:noFill/>
        </p:spPr>
        <p:txBody>
          <a:bodyPr wrap="square" rtlCol="0">
            <a:spAutoFit/>
          </a:bodyPr>
          <a:lstStyle/>
          <a:p>
            <a:r>
              <a:rPr lang="en-US" altLang="zh-CN" sz="2000" i="1" dirty="0">
                <a:solidFill>
                  <a:schemeClr val="accent4">
                    <a:lumMod val="50000"/>
                  </a:schemeClr>
                </a:solidFill>
                <a:latin typeface="Cascadia Code" panose="020B0609020000020004" pitchFamily="49" charset="0"/>
                <a:ea typeface="Cascadia Code" panose="020B0609020000020004" pitchFamily="49" charset="0"/>
                <a:cs typeface="Cascadia Code" panose="020B0609020000020004" pitchFamily="49" charset="0"/>
              </a:rPr>
              <a:t>Xi’an one of the oldest cities in China, serves as the living museum of Chinese history and culture. Located in Shanxi province, it marks the starting point of the ancient Silk Road which facilitated trade and cultural exchanges between the East and the West. </a:t>
            </a:r>
          </a:p>
        </p:txBody>
      </p:sp>
    </p:spTree>
    <p:extLst>
      <p:ext uri="{BB962C8B-B14F-4D97-AF65-F5344CB8AC3E}">
        <p14:creationId xmlns:p14="http://schemas.microsoft.com/office/powerpoint/2010/main" val="26443252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B44F258-108F-9167-472D-898B9E1316A9}"/>
              </a:ext>
            </a:extLst>
          </p:cNvPr>
          <p:cNvPicPr>
            <a:picLocks noChangeAspect="1"/>
          </p:cNvPicPr>
          <p:nvPr/>
        </p:nvPicPr>
        <p:blipFill>
          <a:blip r:embed="rId2"/>
          <a:srcRect t="23922" r="744" b="10196"/>
          <a:stretch/>
        </p:blipFill>
        <p:spPr>
          <a:xfrm>
            <a:off x="0" y="2339787"/>
            <a:ext cx="12191999" cy="4518213"/>
          </a:xfrm>
          <a:prstGeom prst="rect">
            <a:avLst/>
          </a:prstGeom>
        </p:spPr>
      </p:pic>
      <p:sp>
        <p:nvSpPr>
          <p:cNvPr id="5" name="矩形 4">
            <a:extLst>
              <a:ext uri="{FF2B5EF4-FFF2-40B4-BE49-F238E27FC236}">
                <a16:creationId xmlns:a16="http://schemas.microsoft.com/office/drawing/2014/main" id="{9E9D8738-2600-D8F5-0CE0-D5D16AEE9653}"/>
              </a:ext>
            </a:extLst>
          </p:cNvPr>
          <p:cNvSpPr/>
          <p:nvPr/>
        </p:nvSpPr>
        <p:spPr>
          <a:xfrm>
            <a:off x="2622177" y="995082"/>
            <a:ext cx="7308476" cy="1956547"/>
          </a:xfrm>
          <a:prstGeom prst="rect">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sz="7200" b="1" dirty="0">
                <a:latin typeface="Cascadia Code SemiBold" panose="020B0609020000020004" pitchFamily="49" charset="0"/>
                <a:ea typeface="Cascadia Code SemiBold" panose="020B0609020000020004" pitchFamily="49" charset="0"/>
                <a:cs typeface="Cascadia Code SemiBold" panose="020B0609020000020004" pitchFamily="49" charset="0"/>
              </a:rPr>
              <a:t>Thank you!</a:t>
            </a:r>
            <a:endParaRPr lang="zh-CN" altLang="en-US" sz="7200" b="1" dirty="0">
              <a:latin typeface="Cascadia Code SemiBold" panose="020B0609020000020004" pitchFamily="49" charset="0"/>
              <a:cs typeface="Cascadia Code SemiBold" panose="020B0609020000020004" pitchFamily="49" charset="0"/>
            </a:endParaRPr>
          </a:p>
        </p:txBody>
      </p:sp>
    </p:spTree>
    <p:extLst>
      <p:ext uri="{BB962C8B-B14F-4D97-AF65-F5344CB8AC3E}">
        <p14:creationId xmlns:p14="http://schemas.microsoft.com/office/powerpoint/2010/main" val="26100641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流程图: 接点 7">
            <a:extLst>
              <a:ext uri="{FF2B5EF4-FFF2-40B4-BE49-F238E27FC236}">
                <a16:creationId xmlns:a16="http://schemas.microsoft.com/office/drawing/2014/main" id="{26BA39DF-9F71-A4DE-6ABF-FC7C7E809A74}"/>
              </a:ext>
            </a:extLst>
          </p:cNvPr>
          <p:cNvSpPr/>
          <p:nvPr/>
        </p:nvSpPr>
        <p:spPr>
          <a:xfrm>
            <a:off x="552450" y="-4188759"/>
            <a:ext cx="11087100" cy="8377518"/>
          </a:xfrm>
          <a:prstGeom prst="flowChartConnector">
            <a:avLst/>
          </a:prstGeom>
          <a:blipFill>
            <a:blip r:embed="rId2">
              <a:alphaModFix amt="80000"/>
            </a:blip>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流程图: 接点 8">
            <a:extLst>
              <a:ext uri="{FF2B5EF4-FFF2-40B4-BE49-F238E27FC236}">
                <a16:creationId xmlns:a16="http://schemas.microsoft.com/office/drawing/2014/main" id="{66561A6B-5E48-6224-6746-758F14422F96}"/>
              </a:ext>
            </a:extLst>
          </p:cNvPr>
          <p:cNvSpPr/>
          <p:nvPr/>
        </p:nvSpPr>
        <p:spPr>
          <a:xfrm>
            <a:off x="145676" y="-2675965"/>
            <a:ext cx="11900647" cy="8377518"/>
          </a:xfrm>
          <a:prstGeom prst="flowChartConnector">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流程图: 接点 10">
            <a:extLst>
              <a:ext uri="{FF2B5EF4-FFF2-40B4-BE49-F238E27FC236}">
                <a16:creationId xmlns:a16="http://schemas.microsoft.com/office/drawing/2014/main" id="{47E413DF-6E9F-5B40-C3E0-9717595623F4}"/>
              </a:ext>
            </a:extLst>
          </p:cNvPr>
          <p:cNvSpPr/>
          <p:nvPr/>
        </p:nvSpPr>
        <p:spPr>
          <a:xfrm>
            <a:off x="961465" y="3533215"/>
            <a:ext cx="941294" cy="995083"/>
          </a:xfrm>
          <a:prstGeom prst="flowChartConnector">
            <a:avLst/>
          </a:prstGeom>
          <a:solidFill>
            <a:srgbClr val="D98A7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t>1</a:t>
            </a:r>
            <a:endParaRPr lang="zh-CN" altLang="en-US" dirty="0"/>
          </a:p>
        </p:txBody>
      </p:sp>
      <p:sp>
        <p:nvSpPr>
          <p:cNvPr id="12" name="流程图: 接点 11">
            <a:extLst>
              <a:ext uri="{FF2B5EF4-FFF2-40B4-BE49-F238E27FC236}">
                <a16:creationId xmlns:a16="http://schemas.microsoft.com/office/drawing/2014/main" id="{F1C106CE-A4B7-58A6-7CD4-BC025AD16BCA}"/>
              </a:ext>
            </a:extLst>
          </p:cNvPr>
          <p:cNvSpPr/>
          <p:nvPr/>
        </p:nvSpPr>
        <p:spPr>
          <a:xfrm>
            <a:off x="5829300" y="5076267"/>
            <a:ext cx="1042148" cy="981634"/>
          </a:xfrm>
          <a:prstGeom prst="flowChartConnector">
            <a:avLst/>
          </a:prstGeom>
          <a:solidFill>
            <a:srgbClr val="D98A7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t>2</a:t>
            </a:r>
            <a:endParaRPr lang="zh-CN" altLang="en-US" dirty="0"/>
          </a:p>
        </p:txBody>
      </p:sp>
      <p:sp>
        <p:nvSpPr>
          <p:cNvPr id="13" name="流程图: 接点 12">
            <a:extLst>
              <a:ext uri="{FF2B5EF4-FFF2-40B4-BE49-F238E27FC236}">
                <a16:creationId xmlns:a16="http://schemas.microsoft.com/office/drawing/2014/main" id="{2D00342E-1A9B-41A9-4320-4E563911B777}"/>
              </a:ext>
            </a:extLst>
          </p:cNvPr>
          <p:cNvSpPr/>
          <p:nvPr/>
        </p:nvSpPr>
        <p:spPr>
          <a:xfrm>
            <a:off x="10354235" y="3533215"/>
            <a:ext cx="934570" cy="894229"/>
          </a:xfrm>
          <a:prstGeom prst="flowChartConnector">
            <a:avLst/>
          </a:prstGeom>
          <a:solidFill>
            <a:srgbClr val="D98A7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CN" dirty="0"/>
              <a:t>3</a:t>
            </a:r>
            <a:endParaRPr lang="zh-CN" altLang="en-US" dirty="0"/>
          </a:p>
        </p:txBody>
      </p:sp>
      <p:sp>
        <p:nvSpPr>
          <p:cNvPr id="18" name="文本框 17">
            <a:extLst>
              <a:ext uri="{FF2B5EF4-FFF2-40B4-BE49-F238E27FC236}">
                <a16:creationId xmlns:a16="http://schemas.microsoft.com/office/drawing/2014/main" id="{4E2719DF-525B-E5A1-7E4A-EF545956C645}"/>
              </a:ext>
            </a:extLst>
          </p:cNvPr>
          <p:cNvSpPr txBox="1"/>
          <p:nvPr/>
        </p:nvSpPr>
        <p:spPr>
          <a:xfrm>
            <a:off x="552450" y="4760258"/>
            <a:ext cx="1801906" cy="523220"/>
          </a:xfrm>
          <a:prstGeom prst="rect">
            <a:avLst/>
          </a:prstGeom>
          <a:noFill/>
        </p:spPr>
        <p:txBody>
          <a:bodyPr wrap="square" rtlCol="0">
            <a:spAutoFit/>
          </a:bodyPr>
          <a:lstStyle/>
          <a:p>
            <a:r>
              <a:rPr lang="zh-CN" altLang="en-US" sz="2800" dirty="0">
                <a:latin typeface="华文行楷" panose="02010800040101010101" pitchFamily="2" charset="-122"/>
                <a:ea typeface="华文行楷" panose="02010800040101010101" pitchFamily="2" charset="-122"/>
              </a:rPr>
              <a:t>名胜古迹</a:t>
            </a:r>
          </a:p>
        </p:txBody>
      </p:sp>
      <p:sp>
        <p:nvSpPr>
          <p:cNvPr id="19" name="文本框 18">
            <a:extLst>
              <a:ext uri="{FF2B5EF4-FFF2-40B4-BE49-F238E27FC236}">
                <a16:creationId xmlns:a16="http://schemas.microsoft.com/office/drawing/2014/main" id="{9FD2A9FD-2B7C-FF9E-3C3B-C70BFADAC0CF}"/>
              </a:ext>
            </a:extLst>
          </p:cNvPr>
          <p:cNvSpPr txBox="1"/>
          <p:nvPr/>
        </p:nvSpPr>
        <p:spPr>
          <a:xfrm>
            <a:off x="5479677" y="6131858"/>
            <a:ext cx="1976717" cy="523220"/>
          </a:xfrm>
          <a:prstGeom prst="rect">
            <a:avLst/>
          </a:prstGeom>
          <a:noFill/>
        </p:spPr>
        <p:txBody>
          <a:bodyPr wrap="square" rtlCol="0">
            <a:spAutoFit/>
          </a:bodyPr>
          <a:lstStyle/>
          <a:p>
            <a:r>
              <a:rPr lang="zh-CN" altLang="en-US" sz="2800" dirty="0">
                <a:latin typeface="华文行楷" panose="02010800040101010101" pitchFamily="2" charset="-122"/>
                <a:ea typeface="华文行楷" panose="02010800040101010101" pitchFamily="2" charset="-122"/>
              </a:rPr>
              <a:t>传统美食</a:t>
            </a:r>
          </a:p>
        </p:txBody>
      </p:sp>
      <p:sp>
        <p:nvSpPr>
          <p:cNvPr id="20" name="文本框 19">
            <a:extLst>
              <a:ext uri="{FF2B5EF4-FFF2-40B4-BE49-F238E27FC236}">
                <a16:creationId xmlns:a16="http://schemas.microsoft.com/office/drawing/2014/main" id="{16FDD872-2182-9566-31A5-D2484EAF114C}"/>
              </a:ext>
            </a:extLst>
          </p:cNvPr>
          <p:cNvSpPr txBox="1"/>
          <p:nvPr/>
        </p:nvSpPr>
        <p:spPr>
          <a:xfrm>
            <a:off x="10213041" y="4955241"/>
            <a:ext cx="1754841" cy="523220"/>
          </a:xfrm>
          <a:prstGeom prst="rect">
            <a:avLst/>
          </a:prstGeom>
          <a:noFill/>
        </p:spPr>
        <p:txBody>
          <a:bodyPr wrap="square" rtlCol="0">
            <a:spAutoFit/>
          </a:bodyPr>
          <a:lstStyle/>
          <a:p>
            <a:r>
              <a:rPr lang="zh-CN" altLang="en-US" sz="2800" dirty="0">
                <a:latin typeface="华文行楷" panose="02010800040101010101" pitchFamily="2" charset="-122"/>
                <a:ea typeface="华文行楷" panose="02010800040101010101" pitchFamily="2" charset="-122"/>
              </a:rPr>
              <a:t>城市景观</a:t>
            </a:r>
          </a:p>
        </p:txBody>
      </p:sp>
    </p:spTree>
    <p:extLst>
      <p:ext uri="{BB962C8B-B14F-4D97-AF65-F5344CB8AC3E}">
        <p14:creationId xmlns:p14="http://schemas.microsoft.com/office/powerpoint/2010/main" val="25766731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B35EB58-EA25-5C49-B4CE-F880D82EE403}"/>
              </a:ext>
            </a:extLst>
          </p:cNvPr>
          <p:cNvSpPr>
            <a:spLocks noGrp="1"/>
          </p:cNvSpPr>
          <p:nvPr>
            <p:ph type="title"/>
          </p:nvPr>
        </p:nvSpPr>
        <p:spPr/>
        <p:txBody>
          <a:bodyPr/>
          <a:lstStyle/>
          <a:p>
            <a:endParaRPr lang="zh-CN" altLang="en-US"/>
          </a:p>
        </p:txBody>
      </p:sp>
      <p:pic>
        <p:nvPicPr>
          <p:cNvPr id="4" name="内容占位符 3">
            <a:extLst>
              <a:ext uri="{FF2B5EF4-FFF2-40B4-BE49-F238E27FC236}">
                <a16:creationId xmlns:a16="http://schemas.microsoft.com/office/drawing/2014/main" id="{A3A3056B-823D-DD80-4A8B-3AA8439610E1}"/>
              </a:ext>
            </a:extLst>
          </p:cNvPr>
          <p:cNvPicPr>
            <a:picLocks noGrp="1" noChangeAspect="1"/>
          </p:cNvPicPr>
          <p:nvPr>
            <p:ph idx="1"/>
          </p:nvPr>
        </p:nvPicPr>
        <p:blipFill>
          <a:blip r:embed="rId2"/>
          <a:stretch>
            <a:fillRect/>
          </a:stretch>
        </p:blipFill>
        <p:spPr>
          <a:xfrm>
            <a:off x="0" y="1"/>
            <a:ext cx="12192000" cy="6858000"/>
          </a:xfrm>
          <a:prstGeom prst="rect">
            <a:avLst/>
          </a:prstGeom>
        </p:spPr>
      </p:pic>
      <p:sp>
        <p:nvSpPr>
          <p:cNvPr id="6" name="矩形 5">
            <a:extLst>
              <a:ext uri="{FF2B5EF4-FFF2-40B4-BE49-F238E27FC236}">
                <a16:creationId xmlns:a16="http://schemas.microsoft.com/office/drawing/2014/main" id="{E0D2B6B2-907F-D2A6-0D89-491D6320DA8D}"/>
              </a:ext>
            </a:extLst>
          </p:cNvPr>
          <p:cNvSpPr/>
          <p:nvPr/>
        </p:nvSpPr>
        <p:spPr>
          <a:xfrm>
            <a:off x="0" y="0"/>
            <a:ext cx="12192000" cy="6857999"/>
          </a:xfrm>
          <a:prstGeom prst="rect">
            <a:avLst/>
          </a:prstGeom>
          <a:solidFill>
            <a:schemeClr val="bg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blipFill>
                <a:blip r:embed="rId2"/>
                <a:stretch>
                  <a:fillRect/>
                </a:stretch>
              </a:blipFill>
            </a:endParaRPr>
          </a:p>
        </p:txBody>
      </p:sp>
      <p:grpSp>
        <p:nvGrpSpPr>
          <p:cNvPr id="11" name="组合 10">
            <a:extLst>
              <a:ext uri="{FF2B5EF4-FFF2-40B4-BE49-F238E27FC236}">
                <a16:creationId xmlns:a16="http://schemas.microsoft.com/office/drawing/2014/main" id="{B7D796B9-DD4F-DFB0-0504-234706EFDB60}"/>
              </a:ext>
            </a:extLst>
          </p:cNvPr>
          <p:cNvGrpSpPr/>
          <p:nvPr/>
        </p:nvGrpSpPr>
        <p:grpSpPr>
          <a:xfrm>
            <a:off x="552734" y="-47768"/>
            <a:ext cx="11203675" cy="6905767"/>
            <a:chOff x="4461009" y="1450181"/>
            <a:chExt cx="3269982" cy="3957638"/>
          </a:xfrm>
          <a:blipFill>
            <a:blip r:embed="rId2"/>
            <a:stretch>
              <a:fillRect/>
            </a:stretch>
          </a:blipFill>
        </p:grpSpPr>
        <p:sp>
          <p:nvSpPr>
            <p:cNvPr id="12" name="任意多边形 4">
              <a:extLst>
                <a:ext uri="{FF2B5EF4-FFF2-40B4-BE49-F238E27FC236}">
                  <a16:creationId xmlns:a16="http://schemas.microsoft.com/office/drawing/2014/main" id="{46343879-0568-1003-7AA5-20476EDEEFC2}"/>
                </a:ext>
              </a:extLst>
            </p:cNvPr>
            <p:cNvSpPr/>
            <p:nvPr/>
          </p:nvSpPr>
          <p:spPr bwMode="auto">
            <a:xfrm>
              <a:off x="4488153" y="1450181"/>
              <a:ext cx="2879104" cy="3640050"/>
            </a:xfrm>
            <a:custGeom>
              <a:avLst/>
              <a:gdLst>
                <a:gd name="T0" fmla="*/ 1150 w 2581"/>
                <a:gd name="T1" fmla="*/ 2966 h 3263"/>
                <a:gd name="T2" fmla="*/ 881 w 2581"/>
                <a:gd name="T3" fmla="*/ 2809 h 3263"/>
                <a:gd name="T4" fmla="*/ 767 w 2581"/>
                <a:gd name="T5" fmla="*/ 2890 h 3263"/>
                <a:gd name="T6" fmla="*/ 651 w 2581"/>
                <a:gd name="T7" fmla="*/ 2650 h 3263"/>
                <a:gd name="T8" fmla="*/ 472 w 2581"/>
                <a:gd name="T9" fmla="*/ 2783 h 3263"/>
                <a:gd name="T10" fmla="*/ 258 w 2581"/>
                <a:gd name="T11" fmla="*/ 2625 h 3263"/>
                <a:gd name="T12" fmla="*/ 143 w 2581"/>
                <a:gd name="T13" fmla="*/ 2571 h 3263"/>
                <a:gd name="T14" fmla="*/ 5 w 2581"/>
                <a:gd name="T15" fmla="*/ 2503 h 3263"/>
                <a:gd name="T16" fmla="*/ 124 w 2581"/>
                <a:gd name="T17" fmla="*/ 2094 h 3263"/>
                <a:gd name="T18" fmla="*/ 152 w 2581"/>
                <a:gd name="T19" fmla="*/ 1786 h 3263"/>
                <a:gd name="T20" fmla="*/ 353 w 2581"/>
                <a:gd name="T21" fmla="*/ 1661 h 3263"/>
                <a:gd name="T22" fmla="*/ 138 w 2581"/>
                <a:gd name="T23" fmla="*/ 1699 h 3263"/>
                <a:gd name="T24" fmla="*/ 315 w 2581"/>
                <a:gd name="T25" fmla="*/ 1505 h 3263"/>
                <a:gd name="T26" fmla="*/ 490 w 2581"/>
                <a:gd name="T27" fmla="*/ 1176 h 3263"/>
                <a:gd name="T28" fmla="*/ 554 w 2581"/>
                <a:gd name="T29" fmla="*/ 1190 h 3263"/>
                <a:gd name="T30" fmla="*/ 677 w 2581"/>
                <a:gd name="T31" fmla="*/ 1022 h 3263"/>
                <a:gd name="T32" fmla="*/ 749 w 2581"/>
                <a:gd name="T33" fmla="*/ 638 h 3263"/>
                <a:gd name="T34" fmla="*/ 845 w 2581"/>
                <a:gd name="T35" fmla="*/ 1008 h 3263"/>
                <a:gd name="T36" fmla="*/ 1047 w 2581"/>
                <a:gd name="T37" fmla="*/ 1553 h 3263"/>
                <a:gd name="T38" fmla="*/ 1011 w 2581"/>
                <a:gd name="T39" fmla="*/ 1452 h 3263"/>
                <a:gd name="T40" fmla="*/ 1105 w 2581"/>
                <a:gd name="T41" fmla="*/ 547 h 3263"/>
                <a:gd name="T42" fmla="*/ 1232 w 2581"/>
                <a:gd name="T43" fmla="*/ 770 h 3263"/>
                <a:gd name="T44" fmla="*/ 1331 w 2581"/>
                <a:gd name="T45" fmla="*/ 950 h 3263"/>
                <a:gd name="T46" fmla="*/ 1400 w 2581"/>
                <a:gd name="T47" fmla="*/ 1041 h 3263"/>
                <a:gd name="T48" fmla="*/ 1486 w 2581"/>
                <a:gd name="T49" fmla="*/ 893 h 3263"/>
                <a:gd name="T50" fmla="*/ 1585 w 2581"/>
                <a:gd name="T51" fmla="*/ 1371 h 3263"/>
                <a:gd name="T52" fmla="*/ 1656 w 2581"/>
                <a:gd name="T53" fmla="*/ 504 h 3263"/>
                <a:gd name="T54" fmla="*/ 1754 w 2581"/>
                <a:gd name="T55" fmla="*/ 124 h 3263"/>
                <a:gd name="T56" fmla="*/ 1890 w 2581"/>
                <a:gd name="T57" fmla="*/ 810 h 3263"/>
                <a:gd name="T58" fmla="*/ 2038 w 2581"/>
                <a:gd name="T59" fmla="*/ 1765 h 3263"/>
                <a:gd name="T60" fmla="*/ 2101 w 2581"/>
                <a:gd name="T61" fmla="*/ 1837 h 3263"/>
                <a:gd name="T62" fmla="*/ 2226 w 2581"/>
                <a:gd name="T63" fmla="*/ 1956 h 3263"/>
                <a:gd name="T64" fmla="*/ 2335 w 2581"/>
                <a:gd name="T65" fmla="*/ 2396 h 3263"/>
                <a:gd name="T66" fmla="*/ 2417 w 2581"/>
                <a:gd name="T67" fmla="*/ 2952 h 3263"/>
                <a:gd name="T68" fmla="*/ 2530 w 2581"/>
                <a:gd name="T69" fmla="*/ 3118 h 3263"/>
                <a:gd name="T70" fmla="*/ 2411 w 2581"/>
                <a:gd name="T71" fmla="*/ 3146 h 3263"/>
                <a:gd name="T72" fmla="*/ 2161 w 2581"/>
                <a:gd name="T73" fmla="*/ 3081 h 3263"/>
                <a:gd name="T74" fmla="*/ 1933 w 2581"/>
                <a:gd name="T75" fmla="*/ 3102 h 3263"/>
                <a:gd name="T76" fmla="*/ 1684 w 2581"/>
                <a:gd name="T77" fmla="*/ 3009 h 3263"/>
                <a:gd name="T78" fmla="*/ 1596 w 2581"/>
                <a:gd name="T79" fmla="*/ 3066 h 3263"/>
                <a:gd name="T80" fmla="*/ 1509 w 2581"/>
                <a:gd name="T81" fmla="*/ 3109 h 3263"/>
                <a:gd name="T82" fmla="*/ 1423 w 2581"/>
                <a:gd name="T83" fmla="*/ 2885 h 3263"/>
                <a:gd name="T84" fmla="*/ 1822 w 2581"/>
                <a:gd name="T85" fmla="*/ 2876 h 3263"/>
                <a:gd name="T86" fmla="*/ 427 w 2581"/>
                <a:gd name="T87" fmla="*/ 2664 h 3263"/>
                <a:gd name="T88" fmla="*/ 451 w 2581"/>
                <a:gd name="T89" fmla="*/ 1434 h 3263"/>
                <a:gd name="T90" fmla="*/ 2309 w 2581"/>
                <a:gd name="T91" fmla="*/ 2340 h 3263"/>
                <a:gd name="T92" fmla="*/ 551 w 2581"/>
                <a:gd name="T93" fmla="*/ 1409 h 3263"/>
                <a:gd name="T94" fmla="*/ 1719 w 2581"/>
                <a:gd name="T95" fmla="*/ 2851 h 3263"/>
                <a:gd name="T96" fmla="*/ 1049 w 2581"/>
                <a:gd name="T97" fmla="*/ 1639 h 3263"/>
                <a:gd name="T98" fmla="*/ 378 w 2581"/>
                <a:gd name="T99" fmla="*/ 2645 h 3263"/>
                <a:gd name="T100" fmla="*/ 1643 w 2581"/>
                <a:gd name="T101" fmla="*/ 2798 h 3263"/>
                <a:gd name="T102" fmla="*/ 286 w 2581"/>
                <a:gd name="T103" fmla="*/ 2391 h 3263"/>
                <a:gd name="T104" fmla="*/ 906 w 2581"/>
                <a:gd name="T105" fmla="*/ 2685 h 3263"/>
                <a:gd name="T106" fmla="*/ 601 w 2581"/>
                <a:gd name="T107" fmla="*/ 2569 h 3263"/>
                <a:gd name="T108" fmla="*/ 451 w 2581"/>
                <a:gd name="T109" fmla="*/ 2704 h 3263"/>
                <a:gd name="T110" fmla="*/ 2091 w 2581"/>
                <a:gd name="T111" fmla="*/ 2857 h 3263"/>
                <a:gd name="T112" fmla="*/ 1570 w 2581"/>
                <a:gd name="T113" fmla="*/ 2925 h 3263"/>
                <a:gd name="T114" fmla="*/ 2243 w 2581"/>
                <a:gd name="T115" fmla="*/ 3021 h 3263"/>
                <a:gd name="T116" fmla="*/ 269 w 2581"/>
                <a:gd name="T117" fmla="*/ 2483 h 3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81" h="3263">
                  <a:moveTo>
                    <a:pt x="1316" y="2901"/>
                  </a:moveTo>
                  <a:cubicBezTo>
                    <a:pt x="1295" y="2926"/>
                    <a:pt x="1301" y="2943"/>
                    <a:pt x="1306" y="2980"/>
                  </a:cubicBezTo>
                  <a:cubicBezTo>
                    <a:pt x="1308" y="2996"/>
                    <a:pt x="1285" y="3006"/>
                    <a:pt x="1266" y="2993"/>
                  </a:cubicBezTo>
                  <a:cubicBezTo>
                    <a:pt x="1236" y="2972"/>
                    <a:pt x="1307" y="2906"/>
                    <a:pt x="1225" y="2906"/>
                  </a:cubicBezTo>
                  <a:cubicBezTo>
                    <a:pt x="1215" y="2906"/>
                    <a:pt x="1206" y="2916"/>
                    <a:pt x="1208" y="2926"/>
                  </a:cubicBezTo>
                  <a:cubicBezTo>
                    <a:pt x="1215" y="2973"/>
                    <a:pt x="1256" y="2974"/>
                    <a:pt x="1180" y="3011"/>
                  </a:cubicBezTo>
                  <a:cubicBezTo>
                    <a:pt x="1170" y="3016"/>
                    <a:pt x="1167" y="3010"/>
                    <a:pt x="1151" y="2973"/>
                  </a:cubicBezTo>
                  <a:cubicBezTo>
                    <a:pt x="1150" y="2971"/>
                    <a:pt x="1150" y="2968"/>
                    <a:pt x="1150" y="2966"/>
                  </a:cubicBezTo>
                  <a:cubicBezTo>
                    <a:pt x="1147" y="2970"/>
                    <a:pt x="1174" y="2958"/>
                    <a:pt x="1170" y="2949"/>
                  </a:cubicBezTo>
                  <a:cubicBezTo>
                    <a:pt x="1145" y="2887"/>
                    <a:pt x="1134" y="2878"/>
                    <a:pt x="1133" y="2834"/>
                  </a:cubicBezTo>
                  <a:cubicBezTo>
                    <a:pt x="1132" y="2806"/>
                    <a:pt x="1135" y="2778"/>
                    <a:pt x="1102" y="2773"/>
                  </a:cubicBezTo>
                  <a:cubicBezTo>
                    <a:pt x="1088" y="2772"/>
                    <a:pt x="1078" y="2780"/>
                    <a:pt x="1072" y="2793"/>
                  </a:cubicBezTo>
                  <a:cubicBezTo>
                    <a:pt x="1066" y="2805"/>
                    <a:pt x="1036" y="2834"/>
                    <a:pt x="1019" y="2831"/>
                  </a:cubicBezTo>
                  <a:cubicBezTo>
                    <a:pt x="1000" y="2828"/>
                    <a:pt x="983" y="2834"/>
                    <a:pt x="966" y="2836"/>
                  </a:cubicBezTo>
                  <a:cubicBezTo>
                    <a:pt x="951" y="2838"/>
                    <a:pt x="942" y="2844"/>
                    <a:pt x="935" y="2855"/>
                  </a:cubicBezTo>
                  <a:cubicBezTo>
                    <a:pt x="911" y="2895"/>
                    <a:pt x="894" y="2852"/>
                    <a:pt x="881" y="2809"/>
                  </a:cubicBezTo>
                  <a:cubicBezTo>
                    <a:pt x="890" y="2812"/>
                    <a:pt x="899" y="2818"/>
                    <a:pt x="909" y="2816"/>
                  </a:cubicBezTo>
                  <a:cubicBezTo>
                    <a:pt x="924" y="2813"/>
                    <a:pt x="931" y="2788"/>
                    <a:pt x="929" y="2772"/>
                  </a:cubicBezTo>
                  <a:cubicBezTo>
                    <a:pt x="927" y="2756"/>
                    <a:pt x="907" y="2755"/>
                    <a:pt x="901" y="2763"/>
                  </a:cubicBezTo>
                  <a:cubicBezTo>
                    <a:pt x="888" y="2778"/>
                    <a:pt x="887" y="2794"/>
                    <a:pt x="883" y="2811"/>
                  </a:cubicBezTo>
                  <a:cubicBezTo>
                    <a:pt x="857" y="2842"/>
                    <a:pt x="860" y="2829"/>
                    <a:pt x="852" y="2886"/>
                  </a:cubicBezTo>
                  <a:cubicBezTo>
                    <a:pt x="849" y="2907"/>
                    <a:pt x="845" y="2873"/>
                    <a:pt x="834" y="2870"/>
                  </a:cubicBezTo>
                  <a:cubicBezTo>
                    <a:pt x="826" y="2868"/>
                    <a:pt x="825" y="2878"/>
                    <a:pt x="816" y="2891"/>
                  </a:cubicBezTo>
                  <a:cubicBezTo>
                    <a:pt x="807" y="2904"/>
                    <a:pt x="794" y="2898"/>
                    <a:pt x="767" y="2890"/>
                  </a:cubicBezTo>
                  <a:cubicBezTo>
                    <a:pt x="756" y="2887"/>
                    <a:pt x="747" y="2869"/>
                    <a:pt x="751" y="2859"/>
                  </a:cubicBezTo>
                  <a:cubicBezTo>
                    <a:pt x="758" y="2841"/>
                    <a:pt x="751" y="2823"/>
                    <a:pt x="750" y="2806"/>
                  </a:cubicBezTo>
                  <a:cubicBezTo>
                    <a:pt x="769" y="2792"/>
                    <a:pt x="769" y="2792"/>
                    <a:pt x="785" y="2767"/>
                  </a:cubicBezTo>
                  <a:cubicBezTo>
                    <a:pt x="780" y="2769"/>
                    <a:pt x="779" y="2769"/>
                    <a:pt x="782" y="2765"/>
                  </a:cubicBezTo>
                  <a:cubicBezTo>
                    <a:pt x="783" y="2766"/>
                    <a:pt x="783" y="2768"/>
                    <a:pt x="784" y="2769"/>
                  </a:cubicBezTo>
                  <a:cubicBezTo>
                    <a:pt x="740" y="2759"/>
                    <a:pt x="735" y="2706"/>
                    <a:pt x="729" y="2678"/>
                  </a:cubicBezTo>
                  <a:cubicBezTo>
                    <a:pt x="725" y="2661"/>
                    <a:pt x="713" y="2663"/>
                    <a:pt x="695" y="2653"/>
                  </a:cubicBezTo>
                  <a:cubicBezTo>
                    <a:pt x="676" y="2643"/>
                    <a:pt x="659" y="2649"/>
                    <a:pt x="651" y="2650"/>
                  </a:cubicBezTo>
                  <a:cubicBezTo>
                    <a:pt x="607" y="2654"/>
                    <a:pt x="595" y="2688"/>
                    <a:pt x="581" y="2702"/>
                  </a:cubicBezTo>
                  <a:cubicBezTo>
                    <a:pt x="570" y="2714"/>
                    <a:pt x="557" y="2708"/>
                    <a:pt x="538" y="2711"/>
                  </a:cubicBezTo>
                  <a:cubicBezTo>
                    <a:pt x="531" y="2712"/>
                    <a:pt x="525" y="2717"/>
                    <a:pt x="517" y="2719"/>
                  </a:cubicBezTo>
                  <a:cubicBezTo>
                    <a:pt x="513" y="2720"/>
                    <a:pt x="507" y="2718"/>
                    <a:pt x="502" y="2718"/>
                  </a:cubicBezTo>
                  <a:cubicBezTo>
                    <a:pt x="488" y="2717"/>
                    <a:pt x="490" y="2720"/>
                    <a:pt x="485" y="2753"/>
                  </a:cubicBezTo>
                  <a:cubicBezTo>
                    <a:pt x="492" y="2749"/>
                    <a:pt x="478" y="2754"/>
                    <a:pt x="474" y="2766"/>
                  </a:cubicBezTo>
                  <a:cubicBezTo>
                    <a:pt x="472" y="2772"/>
                    <a:pt x="471" y="2779"/>
                    <a:pt x="470" y="2785"/>
                  </a:cubicBezTo>
                  <a:cubicBezTo>
                    <a:pt x="472" y="2783"/>
                    <a:pt x="472" y="2783"/>
                    <a:pt x="472" y="2783"/>
                  </a:cubicBezTo>
                  <a:cubicBezTo>
                    <a:pt x="447" y="2791"/>
                    <a:pt x="449" y="2795"/>
                    <a:pt x="442" y="2780"/>
                  </a:cubicBezTo>
                  <a:cubicBezTo>
                    <a:pt x="432" y="2763"/>
                    <a:pt x="425" y="2766"/>
                    <a:pt x="419" y="2784"/>
                  </a:cubicBezTo>
                  <a:cubicBezTo>
                    <a:pt x="416" y="2793"/>
                    <a:pt x="415" y="2807"/>
                    <a:pt x="398" y="2814"/>
                  </a:cubicBezTo>
                  <a:cubicBezTo>
                    <a:pt x="378" y="2821"/>
                    <a:pt x="358" y="2814"/>
                    <a:pt x="372" y="2789"/>
                  </a:cubicBezTo>
                  <a:cubicBezTo>
                    <a:pt x="378" y="2778"/>
                    <a:pt x="369" y="2770"/>
                    <a:pt x="357" y="2775"/>
                  </a:cubicBezTo>
                  <a:cubicBezTo>
                    <a:pt x="299" y="2795"/>
                    <a:pt x="299" y="2733"/>
                    <a:pt x="324" y="2706"/>
                  </a:cubicBezTo>
                  <a:cubicBezTo>
                    <a:pt x="332" y="2698"/>
                    <a:pt x="341" y="2671"/>
                    <a:pt x="331" y="2663"/>
                  </a:cubicBezTo>
                  <a:cubicBezTo>
                    <a:pt x="317" y="2651"/>
                    <a:pt x="274" y="2623"/>
                    <a:pt x="258" y="2625"/>
                  </a:cubicBezTo>
                  <a:cubicBezTo>
                    <a:pt x="241" y="2626"/>
                    <a:pt x="247" y="2609"/>
                    <a:pt x="250" y="2605"/>
                  </a:cubicBezTo>
                  <a:cubicBezTo>
                    <a:pt x="267" y="2586"/>
                    <a:pt x="284" y="2593"/>
                    <a:pt x="290" y="2562"/>
                  </a:cubicBezTo>
                  <a:cubicBezTo>
                    <a:pt x="294" y="2543"/>
                    <a:pt x="302" y="2534"/>
                    <a:pt x="291" y="2527"/>
                  </a:cubicBezTo>
                  <a:cubicBezTo>
                    <a:pt x="284" y="2523"/>
                    <a:pt x="255" y="2541"/>
                    <a:pt x="240" y="2569"/>
                  </a:cubicBezTo>
                  <a:cubicBezTo>
                    <a:pt x="222" y="2603"/>
                    <a:pt x="234" y="2604"/>
                    <a:pt x="202" y="2624"/>
                  </a:cubicBezTo>
                  <a:cubicBezTo>
                    <a:pt x="196" y="2628"/>
                    <a:pt x="173" y="2621"/>
                    <a:pt x="184" y="2603"/>
                  </a:cubicBezTo>
                  <a:cubicBezTo>
                    <a:pt x="189" y="2594"/>
                    <a:pt x="197" y="2584"/>
                    <a:pt x="200" y="2578"/>
                  </a:cubicBezTo>
                  <a:cubicBezTo>
                    <a:pt x="215" y="2553"/>
                    <a:pt x="129" y="2531"/>
                    <a:pt x="143" y="2571"/>
                  </a:cubicBezTo>
                  <a:cubicBezTo>
                    <a:pt x="144" y="2576"/>
                    <a:pt x="147" y="2581"/>
                    <a:pt x="148" y="2586"/>
                  </a:cubicBezTo>
                  <a:cubicBezTo>
                    <a:pt x="154" y="2603"/>
                    <a:pt x="127" y="2601"/>
                    <a:pt x="114" y="2603"/>
                  </a:cubicBezTo>
                  <a:cubicBezTo>
                    <a:pt x="101" y="2605"/>
                    <a:pt x="105" y="2618"/>
                    <a:pt x="97" y="2659"/>
                  </a:cubicBezTo>
                  <a:cubicBezTo>
                    <a:pt x="95" y="2668"/>
                    <a:pt x="77" y="2674"/>
                    <a:pt x="75" y="2660"/>
                  </a:cubicBezTo>
                  <a:cubicBezTo>
                    <a:pt x="71" y="2630"/>
                    <a:pt x="74" y="2636"/>
                    <a:pt x="73" y="2584"/>
                  </a:cubicBezTo>
                  <a:cubicBezTo>
                    <a:pt x="73" y="2557"/>
                    <a:pt x="74" y="2562"/>
                    <a:pt x="55" y="2535"/>
                  </a:cubicBezTo>
                  <a:cubicBezTo>
                    <a:pt x="31" y="2501"/>
                    <a:pt x="14" y="2531"/>
                    <a:pt x="4" y="2517"/>
                  </a:cubicBezTo>
                  <a:cubicBezTo>
                    <a:pt x="0" y="2512"/>
                    <a:pt x="3" y="2508"/>
                    <a:pt x="5" y="2503"/>
                  </a:cubicBezTo>
                  <a:cubicBezTo>
                    <a:pt x="11" y="2487"/>
                    <a:pt x="4" y="2471"/>
                    <a:pt x="11" y="2450"/>
                  </a:cubicBezTo>
                  <a:cubicBezTo>
                    <a:pt x="19" y="2428"/>
                    <a:pt x="45" y="2428"/>
                    <a:pt x="39" y="2462"/>
                  </a:cubicBezTo>
                  <a:cubicBezTo>
                    <a:pt x="42" y="2450"/>
                    <a:pt x="45" y="2460"/>
                    <a:pt x="55" y="2456"/>
                  </a:cubicBezTo>
                  <a:cubicBezTo>
                    <a:pt x="91" y="2444"/>
                    <a:pt x="98" y="2438"/>
                    <a:pt x="100" y="2431"/>
                  </a:cubicBezTo>
                  <a:cubicBezTo>
                    <a:pt x="113" y="2385"/>
                    <a:pt x="84" y="2368"/>
                    <a:pt x="80" y="2362"/>
                  </a:cubicBezTo>
                  <a:cubicBezTo>
                    <a:pt x="60" y="2338"/>
                    <a:pt x="132" y="2337"/>
                    <a:pt x="132" y="2300"/>
                  </a:cubicBezTo>
                  <a:cubicBezTo>
                    <a:pt x="133" y="2207"/>
                    <a:pt x="187" y="2093"/>
                    <a:pt x="147" y="2080"/>
                  </a:cubicBezTo>
                  <a:cubicBezTo>
                    <a:pt x="136" y="2075"/>
                    <a:pt x="135" y="2088"/>
                    <a:pt x="124" y="2094"/>
                  </a:cubicBezTo>
                  <a:cubicBezTo>
                    <a:pt x="115" y="2098"/>
                    <a:pt x="100" y="2089"/>
                    <a:pt x="101" y="2081"/>
                  </a:cubicBezTo>
                  <a:cubicBezTo>
                    <a:pt x="105" y="2031"/>
                    <a:pt x="105" y="2039"/>
                    <a:pt x="133" y="2033"/>
                  </a:cubicBezTo>
                  <a:cubicBezTo>
                    <a:pt x="146" y="2030"/>
                    <a:pt x="154" y="2016"/>
                    <a:pt x="151" y="2003"/>
                  </a:cubicBezTo>
                  <a:cubicBezTo>
                    <a:pt x="145" y="1977"/>
                    <a:pt x="140" y="1984"/>
                    <a:pt x="154" y="1929"/>
                  </a:cubicBezTo>
                  <a:cubicBezTo>
                    <a:pt x="163" y="1889"/>
                    <a:pt x="129" y="1871"/>
                    <a:pt x="149" y="1866"/>
                  </a:cubicBezTo>
                  <a:cubicBezTo>
                    <a:pt x="154" y="1865"/>
                    <a:pt x="159" y="1864"/>
                    <a:pt x="164" y="1862"/>
                  </a:cubicBezTo>
                  <a:cubicBezTo>
                    <a:pt x="174" y="1859"/>
                    <a:pt x="179" y="1846"/>
                    <a:pt x="173" y="1839"/>
                  </a:cubicBezTo>
                  <a:cubicBezTo>
                    <a:pt x="161" y="1825"/>
                    <a:pt x="142" y="1816"/>
                    <a:pt x="152" y="1786"/>
                  </a:cubicBezTo>
                  <a:cubicBezTo>
                    <a:pt x="156" y="1775"/>
                    <a:pt x="167" y="1773"/>
                    <a:pt x="175" y="1767"/>
                  </a:cubicBezTo>
                  <a:cubicBezTo>
                    <a:pt x="182" y="1761"/>
                    <a:pt x="188" y="1761"/>
                    <a:pt x="195" y="1767"/>
                  </a:cubicBezTo>
                  <a:cubicBezTo>
                    <a:pt x="216" y="1785"/>
                    <a:pt x="222" y="1774"/>
                    <a:pt x="243" y="1750"/>
                  </a:cubicBezTo>
                  <a:cubicBezTo>
                    <a:pt x="247" y="1745"/>
                    <a:pt x="243" y="1733"/>
                    <a:pt x="236" y="1730"/>
                  </a:cubicBezTo>
                  <a:cubicBezTo>
                    <a:pt x="204" y="1714"/>
                    <a:pt x="205" y="1725"/>
                    <a:pt x="238" y="1676"/>
                  </a:cubicBezTo>
                  <a:cubicBezTo>
                    <a:pt x="252" y="1655"/>
                    <a:pt x="284" y="1707"/>
                    <a:pt x="296" y="1687"/>
                  </a:cubicBezTo>
                  <a:cubicBezTo>
                    <a:pt x="304" y="1674"/>
                    <a:pt x="312" y="1661"/>
                    <a:pt x="328" y="1657"/>
                  </a:cubicBezTo>
                  <a:cubicBezTo>
                    <a:pt x="338" y="1648"/>
                    <a:pt x="346" y="1652"/>
                    <a:pt x="353" y="1661"/>
                  </a:cubicBezTo>
                  <a:cubicBezTo>
                    <a:pt x="360" y="1671"/>
                    <a:pt x="377" y="1645"/>
                    <a:pt x="381" y="1641"/>
                  </a:cubicBezTo>
                  <a:cubicBezTo>
                    <a:pt x="396" y="1626"/>
                    <a:pt x="370" y="1619"/>
                    <a:pt x="368" y="1603"/>
                  </a:cubicBezTo>
                  <a:cubicBezTo>
                    <a:pt x="362" y="1560"/>
                    <a:pt x="393" y="1571"/>
                    <a:pt x="392" y="1552"/>
                  </a:cubicBezTo>
                  <a:cubicBezTo>
                    <a:pt x="391" y="1541"/>
                    <a:pt x="376" y="1536"/>
                    <a:pt x="369" y="1541"/>
                  </a:cubicBezTo>
                  <a:cubicBezTo>
                    <a:pt x="334" y="1568"/>
                    <a:pt x="329" y="1577"/>
                    <a:pt x="306" y="1582"/>
                  </a:cubicBezTo>
                  <a:cubicBezTo>
                    <a:pt x="275" y="1589"/>
                    <a:pt x="296" y="1599"/>
                    <a:pt x="212" y="1647"/>
                  </a:cubicBezTo>
                  <a:cubicBezTo>
                    <a:pt x="197" y="1655"/>
                    <a:pt x="183" y="1667"/>
                    <a:pt x="169" y="1678"/>
                  </a:cubicBezTo>
                  <a:cubicBezTo>
                    <a:pt x="155" y="1680"/>
                    <a:pt x="148" y="1691"/>
                    <a:pt x="138" y="1699"/>
                  </a:cubicBezTo>
                  <a:cubicBezTo>
                    <a:pt x="130" y="1707"/>
                    <a:pt x="123" y="1698"/>
                    <a:pt x="123" y="1692"/>
                  </a:cubicBezTo>
                  <a:cubicBezTo>
                    <a:pt x="124" y="1668"/>
                    <a:pt x="142" y="1659"/>
                    <a:pt x="152" y="1650"/>
                  </a:cubicBezTo>
                  <a:cubicBezTo>
                    <a:pt x="169" y="1636"/>
                    <a:pt x="155" y="1627"/>
                    <a:pt x="158" y="1616"/>
                  </a:cubicBezTo>
                  <a:cubicBezTo>
                    <a:pt x="171" y="1573"/>
                    <a:pt x="152" y="1546"/>
                    <a:pt x="170" y="1545"/>
                  </a:cubicBezTo>
                  <a:cubicBezTo>
                    <a:pt x="184" y="1545"/>
                    <a:pt x="178" y="1564"/>
                    <a:pt x="191" y="1574"/>
                  </a:cubicBezTo>
                  <a:cubicBezTo>
                    <a:pt x="202" y="1583"/>
                    <a:pt x="213" y="1582"/>
                    <a:pt x="218" y="1578"/>
                  </a:cubicBezTo>
                  <a:cubicBezTo>
                    <a:pt x="248" y="1558"/>
                    <a:pt x="235" y="1538"/>
                    <a:pt x="271" y="1561"/>
                  </a:cubicBezTo>
                  <a:cubicBezTo>
                    <a:pt x="298" y="1579"/>
                    <a:pt x="296" y="1508"/>
                    <a:pt x="315" y="1505"/>
                  </a:cubicBezTo>
                  <a:cubicBezTo>
                    <a:pt x="373" y="1495"/>
                    <a:pt x="327" y="1386"/>
                    <a:pt x="364" y="1382"/>
                  </a:cubicBezTo>
                  <a:cubicBezTo>
                    <a:pt x="376" y="1381"/>
                    <a:pt x="386" y="1404"/>
                    <a:pt x="395" y="1386"/>
                  </a:cubicBezTo>
                  <a:cubicBezTo>
                    <a:pt x="397" y="1383"/>
                    <a:pt x="400" y="1372"/>
                    <a:pt x="400" y="1372"/>
                  </a:cubicBezTo>
                  <a:cubicBezTo>
                    <a:pt x="412" y="1366"/>
                    <a:pt x="412" y="1391"/>
                    <a:pt x="425" y="1381"/>
                  </a:cubicBezTo>
                  <a:cubicBezTo>
                    <a:pt x="458" y="1354"/>
                    <a:pt x="452" y="1325"/>
                    <a:pt x="455" y="1299"/>
                  </a:cubicBezTo>
                  <a:cubicBezTo>
                    <a:pt x="459" y="1277"/>
                    <a:pt x="480" y="1275"/>
                    <a:pt x="503" y="1268"/>
                  </a:cubicBezTo>
                  <a:cubicBezTo>
                    <a:pt x="521" y="1263"/>
                    <a:pt x="525" y="1222"/>
                    <a:pt x="500" y="1203"/>
                  </a:cubicBezTo>
                  <a:cubicBezTo>
                    <a:pt x="508" y="1191"/>
                    <a:pt x="501" y="1174"/>
                    <a:pt x="490" y="1176"/>
                  </a:cubicBezTo>
                  <a:cubicBezTo>
                    <a:pt x="473" y="1178"/>
                    <a:pt x="483" y="1202"/>
                    <a:pt x="502" y="1202"/>
                  </a:cubicBezTo>
                  <a:cubicBezTo>
                    <a:pt x="499" y="1214"/>
                    <a:pt x="497" y="1227"/>
                    <a:pt x="495" y="1239"/>
                  </a:cubicBezTo>
                  <a:cubicBezTo>
                    <a:pt x="493" y="1248"/>
                    <a:pt x="451" y="1267"/>
                    <a:pt x="458" y="1205"/>
                  </a:cubicBezTo>
                  <a:cubicBezTo>
                    <a:pt x="461" y="1174"/>
                    <a:pt x="440" y="1166"/>
                    <a:pt x="446" y="1146"/>
                  </a:cubicBezTo>
                  <a:cubicBezTo>
                    <a:pt x="468" y="1067"/>
                    <a:pt x="419" y="1020"/>
                    <a:pt x="464" y="1014"/>
                  </a:cubicBezTo>
                  <a:cubicBezTo>
                    <a:pt x="508" y="1008"/>
                    <a:pt x="495" y="967"/>
                    <a:pt x="514" y="1068"/>
                  </a:cubicBezTo>
                  <a:cubicBezTo>
                    <a:pt x="518" y="1085"/>
                    <a:pt x="525" y="1101"/>
                    <a:pt x="526" y="1120"/>
                  </a:cubicBezTo>
                  <a:cubicBezTo>
                    <a:pt x="529" y="1145"/>
                    <a:pt x="537" y="1169"/>
                    <a:pt x="554" y="1190"/>
                  </a:cubicBezTo>
                  <a:cubicBezTo>
                    <a:pt x="571" y="1212"/>
                    <a:pt x="543" y="1227"/>
                    <a:pt x="560" y="1256"/>
                  </a:cubicBezTo>
                  <a:cubicBezTo>
                    <a:pt x="565" y="1265"/>
                    <a:pt x="575" y="1262"/>
                    <a:pt x="577" y="1255"/>
                  </a:cubicBezTo>
                  <a:cubicBezTo>
                    <a:pt x="581" y="1238"/>
                    <a:pt x="580" y="1248"/>
                    <a:pt x="573" y="1179"/>
                  </a:cubicBezTo>
                  <a:cubicBezTo>
                    <a:pt x="571" y="1151"/>
                    <a:pt x="597" y="1156"/>
                    <a:pt x="597" y="1135"/>
                  </a:cubicBezTo>
                  <a:cubicBezTo>
                    <a:pt x="595" y="1084"/>
                    <a:pt x="609" y="1093"/>
                    <a:pt x="611" y="998"/>
                  </a:cubicBezTo>
                  <a:cubicBezTo>
                    <a:pt x="614" y="914"/>
                    <a:pt x="621" y="948"/>
                    <a:pt x="622" y="884"/>
                  </a:cubicBezTo>
                  <a:cubicBezTo>
                    <a:pt x="624" y="773"/>
                    <a:pt x="650" y="802"/>
                    <a:pt x="652" y="810"/>
                  </a:cubicBezTo>
                  <a:cubicBezTo>
                    <a:pt x="677" y="943"/>
                    <a:pt x="655" y="971"/>
                    <a:pt x="677" y="1022"/>
                  </a:cubicBezTo>
                  <a:cubicBezTo>
                    <a:pt x="694" y="1062"/>
                    <a:pt x="685" y="1121"/>
                    <a:pt x="700" y="1165"/>
                  </a:cubicBezTo>
                  <a:cubicBezTo>
                    <a:pt x="702" y="1169"/>
                    <a:pt x="713" y="1176"/>
                    <a:pt x="713" y="1163"/>
                  </a:cubicBezTo>
                  <a:cubicBezTo>
                    <a:pt x="713" y="1163"/>
                    <a:pt x="714" y="1131"/>
                    <a:pt x="716" y="1071"/>
                  </a:cubicBezTo>
                  <a:cubicBezTo>
                    <a:pt x="717" y="1040"/>
                    <a:pt x="738" y="1040"/>
                    <a:pt x="730" y="1005"/>
                  </a:cubicBezTo>
                  <a:cubicBezTo>
                    <a:pt x="727" y="992"/>
                    <a:pt x="754" y="844"/>
                    <a:pt x="755" y="840"/>
                  </a:cubicBezTo>
                  <a:cubicBezTo>
                    <a:pt x="764" y="818"/>
                    <a:pt x="757" y="805"/>
                    <a:pt x="751" y="780"/>
                  </a:cubicBezTo>
                  <a:cubicBezTo>
                    <a:pt x="733" y="705"/>
                    <a:pt x="761" y="688"/>
                    <a:pt x="750" y="652"/>
                  </a:cubicBezTo>
                  <a:cubicBezTo>
                    <a:pt x="748" y="648"/>
                    <a:pt x="747" y="641"/>
                    <a:pt x="749" y="638"/>
                  </a:cubicBezTo>
                  <a:cubicBezTo>
                    <a:pt x="765" y="614"/>
                    <a:pt x="754" y="588"/>
                    <a:pt x="757" y="563"/>
                  </a:cubicBezTo>
                  <a:cubicBezTo>
                    <a:pt x="759" y="550"/>
                    <a:pt x="751" y="539"/>
                    <a:pt x="754" y="526"/>
                  </a:cubicBezTo>
                  <a:cubicBezTo>
                    <a:pt x="770" y="450"/>
                    <a:pt x="749" y="476"/>
                    <a:pt x="739" y="450"/>
                  </a:cubicBezTo>
                  <a:cubicBezTo>
                    <a:pt x="734" y="435"/>
                    <a:pt x="737" y="424"/>
                    <a:pt x="753" y="422"/>
                  </a:cubicBezTo>
                  <a:cubicBezTo>
                    <a:pt x="776" y="418"/>
                    <a:pt x="775" y="428"/>
                    <a:pt x="779" y="448"/>
                  </a:cubicBezTo>
                  <a:cubicBezTo>
                    <a:pt x="789" y="495"/>
                    <a:pt x="802" y="482"/>
                    <a:pt x="808" y="566"/>
                  </a:cubicBezTo>
                  <a:cubicBezTo>
                    <a:pt x="819" y="721"/>
                    <a:pt x="840" y="705"/>
                    <a:pt x="840" y="855"/>
                  </a:cubicBezTo>
                  <a:cubicBezTo>
                    <a:pt x="839" y="927"/>
                    <a:pt x="836" y="964"/>
                    <a:pt x="845" y="1008"/>
                  </a:cubicBezTo>
                  <a:cubicBezTo>
                    <a:pt x="856" y="1058"/>
                    <a:pt x="850" y="1107"/>
                    <a:pt x="859" y="1130"/>
                  </a:cubicBezTo>
                  <a:cubicBezTo>
                    <a:pt x="878" y="1177"/>
                    <a:pt x="880" y="1343"/>
                    <a:pt x="901" y="1417"/>
                  </a:cubicBezTo>
                  <a:cubicBezTo>
                    <a:pt x="909" y="1445"/>
                    <a:pt x="929" y="1601"/>
                    <a:pt x="930" y="1605"/>
                  </a:cubicBezTo>
                  <a:cubicBezTo>
                    <a:pt x="930" y="1627"/>
                    <a:pt x="939" y="1645"/>
                    <a:pt x="950" y="1663"/>
                  </a:cubicBezTo>
                  <a:cubicBezTo>
                    <a:pt x="946" y="1664"/>
                    <a:pt x="946" y="1664"/>
                    <a:pt x="946" y="1664"/>
                  </a:cubicBezTo>
                  <a:cubicBezTo>
                    <a:pt x="952" y="1654"/>
                    <a:pt x="969" y="1663"/>
                    <a:pt x="977" y="1641"/>
                  </a:cubicBezTo>
                  <a:cubicBezTo>
                    <a:pt x="989" y="1609"/>
                    <a:pt x="974" y="1574"/>
                    <a:pt x="999" y="1575"/>
                  </a:cubicBezTo>
                  <a:cubicBezTo>
                    <a:pt x="1024" y="1576"/>
                    <a:pt x="1050" y="1588"/>
                    <a:pt x="1047" y="1553"/>
                  </a:cubicBezTo>
                  <a:cubicBezTo>
                    <a:pt x="1041" y="1480"/>
                    <a:pt x="1030" y="1521"/>
                    <a:pt x="962" y="1514"/>
                  </a:cubicBezTo>
                  <a:cubicBezTo>
                    <a:pt x="948" y="1512"/>
                    <a:pt x="953" y="1505"/>
                    <a:pt x="952" y="1474"/>
                  </a:cubicBezTo>
                  <a:cubicBezTo>
                    <a:pt x="951" y="1464"/>
                    <a:pt x="954" y="1455"/>
                    <a:pt x="960" y="1446"/>
                  </a:cubicBezTo>
                  <a:cubicBezTo>
                    <a:pt x="965" y="1438"/>
                    <a:pt x="956" y="1426"/>
                    <a:pt x="965" y="1418"/>
                  </a:cubicBezTo>
                  <a:cubicBezTo>
                    <a:pt x="970" y="1413"/>
                    <a:pt x="975" y="1407"/>
                    <a:pt x="979" y="1401"/>
                  </a:cubicBezTo>
                  <a:cubicBezTo>
                    <a:pt x="985" y="1394"/>
                    <a:pt x="1000" y="1396"/>
                    <a:pt x="1004" y="1406"/>
                  </a:cubicBezTo>
                  <a:cubicBezTo>
                    <a:pt x="1010" y="1420"/>
                    <a:pt x="1006" y="1420"/>
                    <a:pt x="1009" y="1435"/>
                  </a:cubicBezTo>
                  <a:cubicBezTo>
                    <a:pt x="1014" y="1455"/>
                    <a:pt x="1021" y="1460"/>
                    <a:pt x="1011" y="1452"/>
                  </a:cubicBezTo>
                  <a:cubicBezTo>
                    <a:pt x="1062" y="1503"/>
                    <a:pt x="1016" y="1095"/>
                    <a:pt x="1048" y="914"/>
                  </a:cubicBezTo>
                  <a:cubicBezTo>
                    <a:pt x="1059" y="850"/>
                    <a:pt x="1042" y="583"/>
                    <a:pt x="1040" y="579"/>
                  </a:cubicBezTo>
                  <a:cubicBezTo>
                    <a:pt x="1038" y="572"/>
                    <a:pt x="1041" y="564"/>
                    <a:pt x="1044" y="557"/>
                  </a:cubicBezTo>
                  <a:cubicBezTo>
                    <a:pt x="1052" y="540"/>
                    <a:pt x="1053" y="522"/>
                    <a:pt x="1048" y="504"/>
                  </a:cubicBezTo>
                  <a:cubicBezTo>
                    <a:pt x="1041" y="483"/>
                    <a:pt x="1040" y="478"/>
                    <a:pt x="1042" y="398"/>
                  </a:cubicBezTo>
                  <a:cubicBezTo>
                    <a:pt x="1042" y="396"/>
                    <a:pt x="1046" y="395"/>
                    <a:pt x="1048" y="393"/>
                  </a:cubicBezTo>
                  <a:cubicBezTo>
                    <a:pt x="1068" y="381"/>
                    <a:pt x="1066" y="425"/>
                    <a:pt x="1070" y="431"/>
                  </a:cubicBezTo>
                  <a:cubicBezTo>
                    <a:pt x="1103" y="492"/>
                    <a:pt x="1098" y="485"/>
                    <a:pt x="1105" y="547"/>
                  </a:cubicBezTo>
                  <a:cubicBezTo>
                    <a:pt x="1125" y="739"/>
                    <a:pt x="1114" y="655"/>
                    <a:pt x="1124" y="830"/>
                  </a:cubicBezTo>
                  <a:cubicBezTo>
                    <a:pt x="1134" y="852"/>
                    <a:pt x="1130" y="875"/>
                    <a:pt x="1129" y="897"/>
                  </a:cubicBezTo>
                  <a:cubicBezTo>
                    <a:pt x="1129" y="909"/>
                    <a:pt x="1146" y="913"/>
                    <a:pt x="1148" y="899"/>
                  </a:cubicBezTo>
                  <a:cubicBezTo>
                    <a:pt x="1151" y="884"/>
                    <a:pt x="1150" y="888"/>
                    <a:pt x="1148" y="861"/>
                  </a:cubicBezTo>
                  <a:cubicBezTo>
                    <a:pt x="1146" y="837"/>
                    <a:pt x="1173" y="846"/>
                    <a:pt x="1174" y="819"/>
                  </a:cubicBezTo>
                  <a:cubicBezTo>
                    <a:pt x="1178" y="717"/>
                    <a:pt x="1167" y="740"/>
                    <a:pt x="1169" y="674"/>
                  </a:cubicBezTo>
                  <a:cubicBezTo>
                    <a:pt x="1170" y="670"/>
                    <a:pt x="1182" y="649"/>
                    <a:pt x="1189" y="664"/>
                  </a:cubicBezTo>
                  <a:cubicBezTo>
                    <a:pt x="1222" y="733"/>
                    <a:pt x="1213" y="741"/>
                    <a:pt x="1232" y="770"/>
                  </a:cubicBezTo>
                  <a:cubicBezTo>
                    <a:pt x="1234" y="774"/>
                    <a:pt x="1235" y="779"/>
                    <a:pt x="1236" y="784"/>
                  </a:cubicBezTo>
                  <a:cubicBezTo>
                    <a:pt x="1249" y="864"/>
                    <a:pt x="1284" y="845"/>
                    <a:pt x="1273" y="913"/>
                  </a:cubicBezTo>
                  <a:cubicBezTo>
                    <a:pt x="1263" y="974"/>
                    <a:pt x="1292" y="1080"/>
                    <a:pt x="1286" y="1103"/>
                  </a:cubicBezTo>
                  <a:cubicBezTo>
                    <a:pt x="1278" y="1136"/>
                    <a:pt x="1299" y="1247"/>
                    <a:pt x="1303" y="1254"/>
                  </a:cubicBezTo>
                  <a:cubicBezTo>
                    <a:pt x="1311" y="1269"/>
                    <a:pt x="1334" y="1244"/>
                    <a:pt x="1324" y="1215"/>
                  </a:cubicBezTo>
                  <a:cubicBezTo>
                    <a:pt x="1306" y="1157"/>
                    <a:pt x="1333" y="1150"/>
                    <a:pt x="1321" y="1101"/>
                  </a:cubicBezTo>
                  <a:cubicBezTo>
                    <a:pt x="1315" y="1075"/>
                    <a:pt x="1335" y="1056"/>
                    <a:pt x="1329" y="1018"/>
                  </a:cubicBezTo>
                  <a:cubicBezTo>
                    <a:pt x="1325" y="995"/>
                    <a:pt x="1336" y="973"/>
                    <a:pt x="1331" y="950"/>
                  </a:cubicBezTo>
                  <a:cubicBezTo>
                    <a:pt x="1330" y="943"/>
                    <a:pt x="1331" y="939"/>
                    <a:pt x="1343" y="882"/>
                  </a:cubicBezTo>
                  <a:cubicBezTo>
                    <a:pt x="1338" y="849"/>
                    <a:pt x="1348" y="816"/>
                    <a:pt x="1346" y="783"/>
                  </a:cubicBezTo>
                  <a:cubicBezTo>
                    <a:pt x="1340" y="684"/>
                    <a:pt x="1328" y="685"/>
                    <a:pt x="1346" y="639"/>
                  </a:cubicBezTo>
                  <a:cubicBezTo>
                    <a:pt x="1348" y="635"/>
                    <a:pt x="1360" y="630"/>
                    <a:pt x="1361" y="642"/>
                  </a:cubicBezTo>
                  <a:cubicBezTo>
                    <a:pt x="1366" y="693"/>
                    <a:pt x="1375" y="744"/>
                    <a:pt x="1375" y="795"/>
                  </a:cubicBezTo>
                  <a:cubicBezTo>
                    <a:pt x="1375" y="808"/>
                    <a:pt x="1378" y="820"/>
                    <a:pt x="1384" y="832"/>
                  </a:cubicBezTo>
                  <a:cubicBezTo>
                    <a:pt x="1396" y="857"/>
                    <a:pt x="1377" y="869"/>
                    <a:pt x="1377" y="891"/>
                  </a:cubicBezTo>
                  <a:cubicBezTo>
                    <a:pt x="1378" y="929"/>
                    <a:pt x="1379" y="1009"/>
                    <a:pt x="1400" y="1041"/>
                  </a:cubicBezTo>
                  <a:cubicBezTo>
                    <a:pt x="1422" y="1074"/>
                    <a:pt x="1396" y="1090"/>
                    <a:pt x="1399" y="1106"/>
                  </a:cubicBezTo>
                  <a:cubicBezTo>
                    <a:pt x="1404" y="1129"/>
                    <a:pt x="1418" y="1171"/>
                    <a:pt x="1407" y="1180"/>
                  </a:cubicBezTo>
                  <a:cubicBezTo>
                    <a:pt x="1387" y="1196"/>
                    <a:pt x="1390" y="1214"/>
                    <a:pt x="1393" y="1259"/>
                  </a:cubicBezTo>
                  <a:cubicBezTo>
                    <a:pt x="1395" y="1277"/>
                    <a:pt x="1427" y="1262"/>
                    <a:pt x="1426" y="1294"/>
                  </a:cubicBezTo>
                  <a:cubicBezTo>
                    <a:pt x="1426" y="1308"/>
                    <a:pt x="1436" y="1302"/>
                    <a:pt x="1437" y="1296"/>
                  </a:cubicBezTo>
                  <a:cubicBezTo>
                    <a:pt x="1456" y="952"/>
                    <a:pt x="1419" y="943"/>
                    <a:pt x="1443" y="815"/>
                  </a:cubicBezTo>
                  <a:cubicBezTo>
                    <a:pt x="1443" y="814"/>
                    <a:pt x="1449" y="814"/>
                    <a:pt x="1450" y="816"/>
                  </a:cubicBezTo>
                  <a:cubicBezTo>
                    <a:pt x="1468" y="845"/>
                    <a:pt x="1464" y="899"/>
                    <a:pt x="1486" y="893"/>
                  </a:cubicBezTo>
                  <a:cubicBezTo>
                    <a:pt x="1514" y="884"/>
                    <a:pt x="1479" y="756"/>
                    <a:pt x="1492" y="738"/>
                  </a:cubicBezTo>
                  <a:cubicBezTo>
                    <a:pt x="1498" y="730"/>
                    <a:pt x="1497" y="753"/>
                    <a:pt x="1501" y="759"/>
                  </a:cubicBezTo>
                  <a:cubicBezTo>
                    <a:pt x="1528" y="801"/>
                    <a:pt x="1503" y="857"/>
                    <a:pt x="1530" y="878"/>
                  </a:cubicBezTo>
                  <a:cubicBezTo>
                    <a:pt x="1527" y="875"/>
                    <a:pt x="1527" y="875"/>
                    <a:pt x="1527" y="875"/>
                  </a:cubicBezTo>
                  <a:cubicBezTo>
                    <a:pt x="1565" y="922"/>
                    <a:pt x="1528" y="1010"/>
                    <a:pt x="1558" y="1177"/>
                  </a:cubicBezTo>
                  <a:cubicBezTo>
                    <a:pt x="1567" y="1230"/>
                    <a:pt x="1555" y="1252"/>
                    <a:pt x="1567" y="1391"/>
                  </a:cubicBezTo>
                  <a:cubicBezTo>
                    <a:pt x="1568" y="1401"/>
                    <a:pt x="1581" y="1400"/>
                    <a:pt x="1583" y="1393"/>
                  </a:cubicBezTo>
                  <a:cubicBezTo>
                    <a:pt x="1584" y="1386"/>
                    <a:pt x="1586" y="1378"/>
                    <a:pt x="1585" y="1371"/>
                  </a:cubicBezTo>
                  <a:cubicBezTo>
                    <a:pt x="1579" y="1322"/>
                    <a:pt x="1581" y="1274"/>
                    <a:pt x="1580" y="1225"/>
                  </a:cubicBezTo>
                  <a:cubicBezTo>
                    <a:pt x="1579" y="1210"/>
                    <a:pt x="1597" y="1217"/>
                    <a:pt x="1600" y="1225"/>
                  </a:cubicBezTo>
                  <a:cubicBezTo>
                    <a:pt x="1606" y="1240"/>
                    <a:pt x="1612" y="1265"/>
                    <a:pt x="1626" y="1305"/>
                  </a:cubicBezTo>
                  <a:cubicBezTo>
                    <a:pt x="1634" y="1324"/>
                    <a:pt x="1659" y="1248"/>
                    <a:pt x="1638" y="1182"/>
                  </a:cubicBezTo>
                  <a:cubicBezTo>
                    <a:pt x="1631" y="1159"/>
                    <a:pt x="1664" y="1170"/>
                    <a:pt x="1666" y="1156"/>
                  </a:cubicBezTo>
                  <a:cubicBezTo>
                    <a:pt x="1666" y="1155"/>
                    <a:pt x="1669" y="716"/>
                    <a:pt x="1667" y="712"/>
                  </a:cubicBezTo>
                  <a:cubicBezTo>
                    <a:pt x="1679" y="612"/>
                    <a:pt x="1681" y="616"/>
                    <a:pt x="1679" y="598"/>
                  </a:cubicBezTo>
                  <a:cubicBezTo>
                    <a:pt x="1669" y="510"/>
                    <a:pt x="1669" y="516"/>
                    <a:pt x="1656" y="504"/>
                  </a:cubicBezTo>
                  <a:cubicBezTo>
                    <a:pt x="1615" y="470"/>
                    <a:pt x="1670" y="476"/>
                    <a:pt x="1680" y="433"/>
                  </a:cubicBezTo>
                  <a:cubicBezTo>
                    <a:pt x="1683" y="416"/>
                    <a:pt x="1685" y="397"/>
                    <a:pt x="1679" y="380"/>
                  </a:cubicBezTo>
                  <a:cubicBezTo>
                    <a:pt x="1657" y="321"/>
                    <a:pt x="1644" y="258"/>
                    <a:pt x="1616" y="200"/>
                  </a:cubicBezTo>
                  <a:cubicBezTo>
                    <a:pt x="1602" y="171"/>
                    <a:pt x="1610" y="135"/>
                    <a:pt x="1626" y="49"/>
                  </a:cubicBezTo>
                  <a:cubicBezTo>
                    <a:pt x="1635" y="0"/>
                    <a:pt x="1675" y="188"/>
                    <a:pt x="1698" y="145"/>
                  </a:cubicBezTo>
                  <a:cubicBezTo>
                    <a:pt x="1701" y="139"/>
                    <a:pt x="1701" y="129"/>
                    <a:pt x="1709" y="128"/>
                  </a:cubicBezTo>
                  <a:cubicBezTo>
                    <a:pt x="1722" y="125"/>
                    <a:pt x="1731" y="153"/>
                    <a:pt x="1749" y="143"/>
                  </a:cubicBezTo>
                  <a:cubicBezTo>
                    <a:pt x="1759" y="138"/>
                    <a:pt x="1756" y="129"/>
                    <a:pt x="1754" y="124"/>
                  </a:cubicBezTo>
                  <a:cubicBezTo>
                    <a:pt x="1748" y="98"/>
                    <a:pt x="1746" y="103"/>
                    <a:pt x="1771" y="90"/>
                  </a:cubicBezTo>
                  <a:cubicBezTo>
                    <a:pt x="1793" y="79"/>
                    <a:pt x="1785" y="97"/>
                    <a:pt x="1812" y="115"/>
                  </a:cubicBezTo>
                  <a:cubicBezTo>
                    <a:pt x="1828" y="126"/>
                    <a:pt x="1817" y="165"/>
                    <a:pt x="1834" y="202"/>
                  </a:cubicBezTo>
                  <a:cubicBezTo>
                    <a:pt x="1842" y="220"/>
                    <a:pt x="1833" y="246"/>
                    <a:pt x="1834" y="263"/>
                  </a:cubicBezTo>
                  <a:cubicBezTo>
                    <a:pt x="1845" y="352"/>
                    <a:pt x="1834" y="312"/>
                    <a:pt x="1853" y="453"/>
                  </a:cubicBezTo>
                  <a:cubicBezTo>
                    <a:pt x="1857" y="479"/>
                    <a:pt x="1866" y="503"/>
                    <a:pt x="1865" y="529"/>
                  </a:cubicBezTo>
                  <a:cubicBezTo>
                    <a:pt x="1864" y="536"/>
                    <a:pt x="1867" y="544"/>
                    <a:pt x="1869" y="551"/>
                  </a:cubicBezTo>
                  <a:cubicBezTo>
                    <a:pt x="1886" y="599"/>
                    <a:pt x="1882" y="624"/>
                    <a:pt x="1890" y="810"/>
                  </a:cubicBezTo>
                  <a:cubicBezTo>
                    <a:pt x="1892" y="858"/>
                    <a:pt x="1911" y="878"/>
                    <a:pt x="1918" y="984"/>
                  </a:cubicBezTo>
                  <a:cubicBezTo>
                    <a:pt x="1921" y="1033"/>
                    <a:pt x="1942" y="1109"/>
                    <a:pt x="1948" y="1188"/>
                  </a:cubicBezTo>
                  <a:cubicBezTo>
                    <a:pt x="1958" y="1306"/>
                    <a:pt x="1952" y="1150"/>
                    <a:pt x="1971" y="1131"/>
                  </a:cubicBezTo>
                  <a:cubicBezTo>
                    <a:pt x="1973" y="1156"/>
                    <a:pt x="1995" y="1428"/>
                    <a:pt x="1989" y="1484"/>
                  </a:cubicBezTo>
                  <a:cubicBezTo>
                    <a:pt x="1986" y="1510"/>
                    <a:pt x="1989" y="1536"/>
                    <a:pt x="1996" y="1560"/>
                  </a:cubicBezTo>
                  <a:cubicBezTo>
                    <a:pt x="2009" y="1604"/>
                    <a:pt x="1996" y="1636"/>
                    <a:pt x="1995" y="1659"/>
                  </a:cubicBezTo>
                  <a:cubicBezTo>
                    <a:pt x="1994" y="1678"/>
                    <a:pt x="2007" y="1689"/>
                    <a:pt x="2008" y="1734"/>
                  </a:cubicBezTo>
                  <a:cubicBezTo>
                    <a:pt x="2008" y="1751"/>
                    <a:pt x="2022" y="1753"/>
                    <a:pt x="2038" y="1765"/>
                  </a:cubicBezTo>
                  <a:cubicBezTo>
                    <a:pt x="2056" y="1779"/>
                    <a:pt x="2032" y="1793"/>
                    <a:pt x="2007" y="1826"/>
                  </a:cubicBezTo>
                  <a:cubicBezTo>
                    <a:pt x="1995" y="1841"/>
                    <a:pt x="2009" y="1869"/>
                    <a:pt x="2018" y="1883"/>
                  </a:cubicBezTo>
                  <a:cubicBezTo>
                    <a:pt x="2021" y="1888"/>
                    <a:pt x="2031" y="1943"/>
                    <a:pt x="2038" y="1883"/>
                  </a:cubicBezTo>
                  <a:cubicBezTo>
                    <a:pt x="2042" y="1842"/>
                    <a:pt x="2063" y="1880"/>
                    <a:pt x="2080" y="1916"/>
                  </a:cubicBezTo>
                  <a:cubicBezTo>
                    <a:pt x="2085" y="1926"/>
                    <a:pt x="2087" y="1963"/>
                    <a:pt x="2101" y="1961"/>
                  </a:cubicBezTo>
                  <a:cubicBezTo>
                    <a:pt x="2110" y="1959"/>
                    <a:pt x="2106" y="1953"/>
                    <a:pt x="2103" y="1942"/>
                  </a:cubicBezTo>
                  <a:cubicBezTo>
                    <a:pt x="2097" y="1915"/>
                    <a:pt x="2110" y="1926"/>
                    <a:pt x="2102" y="1882"/>
                  </a:cubicBezTo>
                  <a:cubicBezTo>
                    <a:pt x="2099" y="1867"/>
                    <a:pt x="2100" y="1852"/>
                    <a:pt x="2101" y="1837"/>
                  </a:cubicBezTo>
                  <a:cubicBezTo>
                    <a:pt x="2102" y="1822"/>
                    <a:pt x="2092" y="1807"/>
                    <a:pt x="2099" y="1792"/>
                  </a:cubicBezTo>
                  <a:cubicBezTo>
                    <a:pt x="2102" y="1783"/>
                    <a:pt x="2090" y="1767"/>
                    <a:pt x="2077" y="1744"/>
                  </a:cubicBezTo>
                  <a:cubicBezTo>
                    <a:pt x="2072" y="1734"/>
                    <a:pt x="2080" y="1728"/>
                    <a:pt x="2086" y="1733"/>
                  </a:cubicBezTo>
                  <a:cubicBezTo>
                    <a:pt x="2093" y="1739"/>
                    <a:pt x="2108" y="1760"/>
                    <a:pt x="2132" y="1756"/>
                  </a:cubicBezTo>
                  <a:cubicBezTo>
                    <a:pt x="2154" y="1752"/>
                    <a:pt x="2167" y="1773"/>
                    <a:pt x="2172" y="1793"/>
                  </a:cubicBezTo>
                  <a:cubicBezTo>
                    <a:pt x="2178" y="1818"/>
                    <a:pt x="2173" y="1828"/>
                    <a:pt x="2186" y="1835"/>
                  </a:cubicBezTo>
                  <a:cubicBezTo>
                    <a:pt x="2204" y="1846"/>
                    <a:pt x="2240" y="1861"/>
                    <a:pt x="2238" y="1895"/>
                  </a:cubicBezTo>
                  <a:cubicBezTo>
                    <a:pt x="2236" y="1939"/>
                    <a:pt x="2246" y="1955"/>
                    <a:pt x="2226" y="1956"/>
                  </a:cubicBezTo>
                  <a:cubicBezTo>
                    <a:pt x="2216" y="1956"/>
                    <a:pt x="2207" y="1948"/>
                    <a:pt x="2204" y="1977"/>
                  </a:cubicBezTo>
                  <a:cubicBezTo>
                    <a:pt x="2201" y="2000"/>
                    <a:pt x="2215" y="2008"/>
                    <a:pt x="2223" y="2016"/>
                  </a:cubicBezTo>
                  <a:cubicBezTo>
                    <a:pt x="2221" y="2014"/>
                    <a:pt x="2218" y="2007"/>
                    <a:pt x="2236" y="2041"/>
                  </a:cubicBezTo>
                  <a:cubicBezTo>
                    <a:pt x="2252" y="2069"/>
                    <a:pt x="2275" y="2062"/>
                    <a:pt x="2268" y="2087"/>
                  </a:cubicBezTo>
                  <a:cubicBezTo>
                    <a:pt x="2265" y="2095"/>
                    <a:pt x="2255" y="2146"/>
                    <a:pt x="2278" y="2158"/>
                  </a:cubicBezTo>
                  <a:cubicBezTo>
                    <a:pt x="2311" y="2175"/>
                    <a:pt x="2298" y="2211"/>
                    <a:pt x="2330" y="2290"/>
                  </a:cubicBezTo>
                  <a:cubicBezTo>
                    <a:pt x="2337" y="2306"/>
                    <a:pt x="2324" y="2320"/>
                    <a:pt x="2333" y="2343"/>
                  </a:cubicBezTo>
                  <a:cubicBezTo>
                    <a:pt x="2342" y="2368"/>
                    <a:pt x="2332" y="2373"/>
                    <a:pt x="2335" y="2396"/>
                  </a:cubicBezTo>
                  <a:cubicBezTo>
                    <a:pt x="2336" y="2412"/>
                    <a:pt x="2329" y="2425"/>
                    <a:pt x="2320" y="2438"/>
                  </a:cubicBezTo>
                  <a:cubicBezTo>
                    <a:pt x="2322" y="2446"/>
                    <a:pt x="2324" y="2453"/>
                    <a:pt x="2325" y="2461"/>
                  </a:cubicBezTo>
                  <a:cubicBezTo>
                    <a:pt x="2330" y="2499"/>
                    <a:pt x="2345" y="2497"/>
                    <a:pt x="2350" y="2515"/>
                  </a:cubicBezTo>
                  <a:cubicBezTo>
                    <a:pt x="2362" y="2560"/>
                    <a:pt x="2415" y="2519"/>
                    <a:pt x="2422" y="2622"/>
                  </a:cubicBezTo>
                  <a:cubicBezTo>
                    <a:pt x="2428" y="2728"/>
                    <a:pt x="2376" y="2713"/>
                    <a:pt x="2399" y="2750"/>
                  </a:cubicBezTo>
                  <a:cubicBezTo>
                    <a:pt x="2404" y="2759"/>
                    <a:pt x="2421" y="2770"/>
                    <a:pt x="2414" y="2791"/>
                  </a:cubicBezTo>
                  <a:cubicBezTo>
                    <a:pt x="2405" y="2818"/>
                    <a:pt x="2427" y="2818"/>
                    <a:pt x="2417" y="2849"/>
                  </a:cubicBezTo>
                  <a:cubicBezTo>
                    <a:pt x="2412" y="2867"/>
                    <a:pt x="2391" y="2917"/>
                    <a:pt x="2417" y="2952"/>
                  </a:cubicBezTo>
                  <a:cubicBezTo>
                    <a:pt x="2427" y="2965"/>
                    <a:pt x="2441" y="2945"/>
                    <a:pt x="2445" y="2928"/>
                  </a:cubicBezTo>
                  <a:cubicBezTo>
                    <a:pt x="2435" y="2900"/>
                    <a:pt x="2457" y="2886"/>
                    <a:pt x="2470" y="2868"/>
                  </a:cubicBezTo>
                  <a:cubicBezTo>
                    <a:pt x="2474" y="2862"/>
                    <a:pt x="2484" y="2863"/>
                    <a:pt x="2490" y="2868"/>
                  </a:cubicBezTo>
                  <a:cubicBezTo>
                    <a:pt x="2508" y="2882"/>
                    <a:pt x="2476" y="2917"/>
                    <a:pt x="2468" y="2936"/>
                  </a:cubicBezTo>
                  <a:cubicBezTo>
                    <a:pt x="2466" y="2941"/>
                    <a:pt x="2465" y="2947"/>
                    <a:pt x="2469" y="2958"/>
                  </a:cubicBezTo>
                  <a:cubicBezTo>
                    <a:pt x="2481" y="2986"/>
                    <a:pt x="2459" y="3011"/>
                    <a:pt x="2476" y="3024"/>
                  </a:cubicBezTo>
                  <a:cubicBezTo>
                    <a:pt x="2497" y="3038"/>
                    <a:pt x="2513" y="3059"/>
                    <a:pt x="2532" y="3076"/>
                  </a:cubicBezTo>
                  <a:cubicBezTo>
                    <a:pt x="2542" y="3085"/>
                    <a:pt x="2529" y="3089"/>
                    <a:pt x="2530" y="3118"/>
                  </a:cubicBezTo>
                  <a:cubicBezTo>
                    <a:pt x="2530" y="3136"/>
                    <a:pt x="2547" y="3141"/>
                    <a:pt x="2567" y="3152"/>
                  </a:cubicBezTo>
                  <a:cubicBezTo>
                    <a:pt x="2581" y="3159"/>
                    <a:pt x="2572" y="3173"/>
                    <a:pt x="2560" y="3199"/>
                  </a:cubicBezTo>
                  <a:cubicBezTo>
                    <a:pt x="2547" y="3226"/>
                    <a:pt x="2537" y="3169"/>
                    <a:pt x="2495" y="3193"/>
                  </a:cubicBezTo>
                  <a:cubicBezTo>
                    <a:pt x="2482" y="3201"/>
                    <a:pt x="2476" y="3165"/>
                    <a:pt x="2490" y="3152"/>
                  </a:cubicBezTo>
                  <a:cubicBezTo>
                    <a:pt x="2484" y="3155"/>
                    <a:pt x="2483" y="3154"/>
                    <a:pt x="2487" y="3149"/>
                  </a:cubicBezTo>
                  <a:cubicBezTo>
                    <a:pt x="2488" y="3151"/>
                    <a:pt x="2488" y="3153"/>
                    <a:pt x="2489" y="3155"/>
                  </a:cubicBezTo>
                  <a:cubicBezTo>
                    <a:pt x="2426" y="3160"/>
                    <a:pt x="2465" y="3164"/>
                    <a:pt x="2423" y="3166"/>
                  </a:cubicBezTo>
                  <a:cubicBezTo>
                    <a:pt x="2413" y="3167"/>
                    <a:pt x="2407" y="3157"/>
                    <a:pt x="2411" y="3146"/>
                  </a:cubicBezTo>
                  <a:cubicBezTo>
                    <a:pt x="2419" y="3126"/>
                    <a:pt x="2418" y="3122"/>
                    <a:pt x="2409" y="3113"/>
                  </a:cubicBezTo>
                  <a:cubicBezTo>
                    <a:pt x="2361" y="3064"/>
                    <a:pt x="2362" y="3064"/>
                    <a:pt x="2314" y="3043"/>
                  </a:cubicBezTo>
                  <a:cubicBezTo>
                    <a:pt x="2302" y="3038"/>
                    <a:pt x="2290" y="3037"/>
                    <a:pt x="2281" y="3050"/>
                  </a:cubicBezTo>
                  <a:cubicBezTo>
                    <a:pt x="2276" y="3058"/>
                    <a:pt x="2265" y="3062"/>
                    <a:pt x="2263" y="3073"/>
                  </a:cubicBezTo>
                  <a:cubicBezTo>
                    <a:pt x="2263" y="3073"/>
                    <a:pt x="2245" y="3061"/>
                    <a:pt x="2245" y="3060"/>
                  </a:cubicBezTo>
                  <a:cubicBezTo>
                    <a:pt x="2226" y="3048"/>
                    <a:pt x="2221" y="3053"/>
                    <a:pt x="2180" y="3060"/>
                  </a:cubicBezTo>
                  <a:cubicBezTo>
                    <a:pt x="2168" y="3062"/>
                    <a:pt x="2163" y="3070"/>
                    <a:pt x="2159" y="3080"/>
                  </a:cubicBezTo>
                  <a:cubicBezTo>
                    <a:pt x="2161" y="3081"/>
                    <a:pt x="2161" y="3081"/>
                    <a:pt x="2161" y="3081"/>
                  </a:cubicBezTo>
                  <a:cubicBezTo>
                    <a:pt x="2151" y="3079"/>
                    <a:pt x="2137" y="3085"/>
                    <a:pt x="2129" y="3107"/>
                  </a:cubicBezTo>
                  <a:cubicBezTo>
                    <a:pt x="2122" y="3130"/>
                    <a:pt x="2089" y="3133"/>
                    <a:pt x="2077" y="3106"/>
                  </a:cubicBezTo>
                  <a:cubicBezTo>
                    <a:pt x="2067" y="3084"/>
                    <a:pt x="2052" y="3043"/>
                    <a:pt x="2034" y="3050"/>
                  </a:cubicBezTo>
                  <a:cubicBezTo>
                    <a:pt x="2014" y="3057"/>
                    <a:pt x="2009" y="3085"/>
                    <a:pt x="2000" y="3106"/>
                  </a:cubicBezTo>
                  <a:cubicBezTo>
                    <a:pt x="1996" y="3115"/>
                    <a:pt x="2008" y="3157"/>
                    <a:pt x="2015" y="3172"/>
                  </a:cubicBezTo>
                  <a:cubicBezTo>
                    <a:pt x="2023" y="3188"/>
                    <a:pt x="2022" y="3214"/>
                    <a:pt x="2016" y="3213"/>
                  </a:cubicBezTo>
                  <a:cubicBezTo>
                    <a:pt x="2009" y="3212"/>
                    <a:pt x="1986" y="3181"/>
                    <a:pt x="1982" y="3174"/>
                  </a:cubicBezTo>
                  <a:cubicBezTo>
                    <a:pt x="1956" y="3127"/>
                    <a:pt x="1924" y="3125"/>
                    <a:pt x="1933" y="3102"/>
                  </a:cubicBezTo>
                  <a:cubicBezTo>
                    <a:pt x="1932" y="3106"/>
                    <a:pt x="1948" y="3095"/>
                    <a:pt x="1940" y="3078"/>
                  </a:cubicBezTo>
                  <a:cubicBezTo>
                    <a:pt x="1929" y="3053"/>
                    <a:pt x="1904" y="3043"/>
                    <a:pt x="1895" y="3063"/>
                  </a:cubicBezTo>
                  <a:cubicBezTo>
                    <a:pt x="1873" y="3113"/>
                    <a:pt x="1881" y="3114"/>
                    <a:pt x="1886" y="3221"/>
                  </a:cubicBezTo>
                  <a:cubicBezTo>
                    <a:pt x="1887" y="3230"/>
                    <a:pt x="1862" y="3251"/>
                    <a:pt x="1852" y="3190"/>
                  </a:cubicBezTo>
                  <a:cubicBezTo>
                    <a:pt x="1847" y="3161"/>
                    <a:pt x="1817" y="3162"/>
                    <a:pt x="1799" y="3108"/>
                  </a:cubicBezTo>
                  <a:cubicBezTo>
                    <a:pt x="1755" y="3098"/>
                    <a:pt x="1808" y="3056"/>
                    <a:pt x="1772" y="3063"/>
                  </a:cubicBezTo>
                  <a:cubicBezTo>
                    <a:pt x="1752" y="3067"/>
                    <a:pt x="1742" y="3074"/>
                    <a:pt x="1736" y="3065"/>
                  </a:cubicBezTo>
                  <a:cubicBezTo>
                    <a:pt x="1699" y="3008"/>
                    <a:pt x="1703" y="3003"/>
                    <a:pt x="1684" y="3009"/>
                  </a:cubicBezTo>
                  <a:cubicBezTo>
                    <a:pt x="1667" y="3014"/>
                    <a:pt x="1668" y="3012"/>
                    <a:pt x="1670" y="3015"/>
                  </a:cubicBezTo>
                  <a:cubicBezTo>
                    <a:pt x="1670" y="3008"/>
                    <a:pt x="1672" y="2971"/>
                    <a:pt x="1646" y="2955"/>
                  </a:cubicBezTo>
                  <a:cubicBezTo>
                    <a:pt x="1629" y="2944"/>
                    <a:pt x="1613" y="2927"/>
                    <a:pt x="1600" y="2942"/>
                  </a:cubicBezTo>
                  <a:cubicBezTo>
                    <a:pt x="1582" y="2965"/>
                    <a:pt x="1620" y="2978"/>
                    <a:pt x="1622" y="2999"/>
                  </a:cubicBezTo>
                  <a:cubicBezTo>
                    <a:pt x="1624" y="2997"/>
                    <a:pt x="1624" y="2997"/>
                    <a:pt x="1624" y="2997"/>
                  </a:cubicBezTo>
                  <a:cubicBezTo>
                    <a:pt x="1602" y="3015"/>
                    <a:pt x="1603" y="3007"/>
                    <a:pt x="1583" y="3036"/>
                  </a:cubicBezTo>
                  <a:cubicBezTo>
                    <a:pt x="1571" y="3054"/>
                    <a:pt x="1570" y="3068"/>
                    <a:pt x="1574" y="3064"/>
                  </a:cubicBezTo>
                  <a:cubicBezTo>
                    <a:pt x="1582" y="3058"/>
                    <a:pt x="1553" y="3046"/>
                    <a:pt x="1596" y="3066"/>
                  </a:cubicBezTo>
                  <a:cubicBezTo>
                    <a:pt x="1601" y="3059"/>
                    <a:pt x="1591" y="3074"/>
                    <a:pt x="1599" y="3086"/>
                  </a:cubicBezTo>
                  <a:cubicBezTo>
                    <a:pt x="1617" y="3112"/>
                    <a:pt x="1590" y="3143"/>
                    <a:pt x="1577" y="3137"/>
                  </a:cubicBezTo>
                  <a:cubicBezTo>
                    <a:pt x="1564" y="3130"/>
                    <a:pt x="1552" y="3118"/>
                    <a:pt x="1544" y="3128"/>
                  </a:cubicBezTo>
                  <a:cubicBezTo>
                    <a:pt x="1453" y="3263"/>
                    <a:pt x="1485" y="3144"/>
                    <a:pt x="1447" y="3073"/>
                  </a:cubicBezTo>
                  <a:cubicBezTo>
                    <a:pt x="1444" y="3068"/>
                    <a:pt x="1449" y="3057"/>
                    <a:pt x="1456" y="3054"/>
                  </a:cubicBezTo>
                  <a:cubicBezTo>
                    <a:pt x="1496" y="3033"/>
                    <a:pt x="1495" y="3039"/>
                    <a:pt x="1499" y="3061"/>
                  </a:cubicBezTo>
                  <a:cubicBezTo>
                    <a:pt x="1492" y="3059"/>
                    <a:pt x="1471" y="3052"/>
                    <a:pt x="1470" y="3071"/>
                  </a:cubicBezTo>
                  <a:cubicBezTo>
                    <a:pt x="1469" y="3087"/>
                    <a:pt x="1485" y="3125"/>
                    <a:pt x="1509" y="3109"/>
                  </a:cubicBezTo>
                  <a:cubicBezTo>
                    <a:pt x="1526" y="3096"/>
                    <a:pt x="1513" y="3071"/>
                    <a:pt x="1497" y="3059"/>
                  </a:cubicBezTo>
                  <a:cubicBezTo>
                    <a:pt x="1513" y="3062"/>
                    <a:pt x="1528" y="3056"/>
                    <a:pt x="1537" y="3043"/>
                  </a:cubicBezTo>
                  <a:cubicBezTo>
                    <a:pt x="1573" y="2996"/>
                    <a:pt x="1578" y="2990"/>
                    <a:pt x="1528" y="2969"/>
                  </a:cubicBezTo>
                  <a:cubicBezTo>
                    <a:pt x="1526" y="2968"/>
                    <a:pt x="1507" y="2973"/>
                    <a:pt x="1499" y="2970"/>
                  </a:cubicBezTo>
                  <a:cubicBezTo>
                    <a:pt x="1483" y="2967"/>
                    <a:pt x="1497" y="2951"/>
                    <a:pt x="1507" y="2932"/>
                  </a:cubicBezTo>
                  <a:cubicBezTo>
                    <a:pt x="1514" y="2919"/>
                    <a:pt x="1488" y="2903"/>
                    <a:pt x="1475" y="2895"/>
                  </a:cubicBezTo>
                  <a:cubicBezTo>
                    <a:pt x="1456" y="2881"/>
                    <a:pt x="1457" y="2917"/>
                    <a:pt x="1429" y="2904"/>
                  </a:cubicBezTo>
                  <a:cubicBezTo>
                    <a:pt x="1422" y="2900"/>
                    <a:pt x="1419" y="2891"/>
                    <a:pt x="1423" y="2885"/>
                  </a:cubicBezTo>
                  <a:cubicBezTo>
                    <a:pt x="1428" y="2877"/>
                    <a:pt x="1440" y="2873"/>
                    <a:pt x="1439" y="2861"/>
                  </a:cubicBezTo>
                  <a:cubicBezTo>
                    <a:pt x="1441" y="2860"/>
                    <a:pt x="1443" y="2860"/>
                    <a:pt x="1445" y="2858"/>
                  </a:cubicBezTo>
                  <a:cubicBezTo>
                    <a:pt x="1445" y="2858"/>
                    <a:pt x="1445" y="2854"/>
                    <a:pt x="1445" y="2854"/>
                  </a:cubicBezTo>
                  <a:cubicBezTo>
                    <a:pt x="1440" y="2854"/>
                    <a:pt x="1439" y="2857"/>
                    <a:pt x="1441" y="2863"/>
                  </a:cubicBezTo>
                  <a:cubicBezTo>
                    <a:pt x="1379" y="2850"/>
                    <a:pt x="1391" y="2845"/>
                    <a:pt x="1369" y="2884"/>
                  </a:cubicBezTo>
                  <a:cubicBezTo>
                    <a:pt x="1375" y="2888"/>
                    <a:pt x="1363" y="2845"/>
                    <a:pt x="1316" y="2901"/>
                  </a:cubicBezTo>
                  <a:close/>
                  <a:moveTo>
                    <a:pt x="1828" y="2870"/>
                  </a:moveTo>
                  <a:cubicBezTo>
                    <a:pt x="1820" y="2873"/>
                    <a:pt x="1821" y="2872"/>
                    <a:pt x="1822" y="2876"/>
                  </a:cubicBezTo>
                  <a:cubicBezTo>
                    <a:pt x="1822" y="2869"/>
                    <a:pt x="1821" y="2870"/>
                    <a:pt x="1828" y="2870"/>
                  </a:cubicBezTo>
                  <a:close/>
                  <a:moveTo>
                    <a:pt x="1730" y="2776"/>
                  </a:moveTo>
                  <a:cubicBezTo>
                    <a:pt x="1734" y="2781"/>
                    <a:pt x="1733" y="2783"/>
                    <a:pt x="1728" y="2780"/>
                  </a:cubicBezTo>
                  <a:cubicBezTo>
                    <a:pt x="1734" y="2776"/>
                    <a:pt x="1733" y="2774"/>
                    <a:pt x="1733" y="2792"/>
                  </a:cubicBezTo>
                  <a:cubicBezTo>
                    <a:pt x="1733" y="2794"/>
                    <a:pt x="1733" y="2797"/>
                    <a:pt x="1734" y="2799"/>
                  </a:cubicBezTo>
                  <a:cubicBezTo>
                    <a:pt x="1735" y="2803"/>
                    <a:pt x="1746" y="2797"/>
                    <a:pt x="1737" y="2789"/>
                  </a:cubicBezTo>
                  <a:cubicBezTo>
                    <a:pt x="1733" y="2785"/>
                    <a:pt x="1730" y="2781"/>
                    <a:pt x="1730" y="2776"/>
                  </a:cubicBezTo>
                  <a:close/>
                  <a:moveTo>
                    <a:pt x="427" y="2664"/>
                  </a:moveTo>
                  <a:cubicBezTo>
                    <a:pt x="422" y="2662"/>
                    <a:pt x="417" y="2662"/>
                    <a:pt x="413" y="2665"/>
                  </a:cubicBezTo>
                  <a:cubicBezTo>
                    <a:pt x="385" y="2684"/>
                    <a:pt x="398" y="2716"/>
                    <a:pt x="404" y="2714"/>
                  </a:cubicBezTo>
                  <a:cubicBezTo>
                    <a:pt x="423" y="2707"/>
                    <a:pt x="426" y="2680"/>
                    <a:pt x="425" y="2662"/>
                  </a:cubicBezTo>
                  <a:cubicBezTo>
                    <a:pt x="428" y="2658"/>
                    <a:pt x="427" y="2657"/>
                    <a:pt x="427" y="2664"/>
                  </a:cubicBezTo>
                  <a:close/>
                  <a:moveTo>
                    <a:pt x="451" y="1434"/>
                  </a:moveTo>
                  <a:cubicBezTo>
                    <a:pt x="441" y="1442"/>
                    <a:pt x="432" y="1434"/>
                    <a:pt x="423" y="1431"/>
                  </a:cubicBezTo>
                  <a:cubicBezTo>
                    <a:pt x="410" y="1426"/>
                    <a:pt x="406" y="1441"/>
                    <a:pt x="413" y="1449"/>
                  </a:cubicBezTo>
                  <a:cubicBezTo>
                    <a:pt x="422" y="1458"/>
                    <a:pt x="429" y="1450"/>
                    <a:pt x="451" y="1434"/>
                  </a:cubicBezTo>
                  <a:cubicBezTo>
                    <a:pt x="448" y="1460"/>
                    <a:pt x="447" y="1451"/>
                    <a:pt x="444" y="1463"/>
                  </a:cubicBezTo>
                  <a:cubicBezTo>
                    <a:pt x="442" y="1470"/>
                    <a:pt x="445" y="1482"/>
                    <a:pt x="449" y="1483"/>
                  </a:cubicBezTo>
                  <a:cubicBezTo>
                    <a:pt x="470" y="1489"/>
                    <a:pt x="482" y="1476"/>
                    <a:pt x="486" y="1508"/>
                  </a:cubicBezTo>
                  <a:cubicBezTo>
                    <a:pt x="490" y="1539"/>
                    <a:pt x="536" y="1504"/>
                    <a:pt x="499" y="1417"/>
                  </a:cubicBezTo>
                  <a:cubicBezTo>
                    <a:pt x="497" y="1413"/>
                    <a:pt x="487" y="1408"/>
                    <a:pt x="480" y="1416"/>
                  </a:cubicBezTo>
                  <a:cubicBezTo>
                    <a:pt x="477" y="1420"/>
                    <a:pt x="459" y="1456"/>
                    <a:pt x="451" y="1434"/>
                  </a:cubicBezTo>
                  <a:close/>
                  <a:moveTo>
                    <a:pt x="2281" y="2319"/>
                  </a:moveTo>
                  <a:cubicBezTo>
                    <a:pt x="2296" y="2335"/>
                    <a:pt x="2298" y="2346"/>
                    <a:pt x="2309" y="2340"/>
                  </a:cubicBezTo>
                  <a:cubicBezTo>
                    <a:pt x="2330" y="2327"/>
                    <a:pt x="2291" y="2315"/>
                    <a:pt x="2279" y="2227"/>
                  </a:cubicBezTo>
                  <a:cubicBezTo>
                    <a:pt x="2276" y="2206"/>
                    <a:pt x="2281" y="2188"/>
                    <a:pt x="2263" y="2194"/>
                  </a:cubicBezTo>
                  <a:cubicBezTo>
                    <a:pt x="2256" y="2197"/>
                    <a:pt x="2231" y="2225"/>
                    <a:pt x="2248" y="2263"/>
                  </a:cubicBezTo>
                  <a:cubicBezTo>
                    <a:pt x="2277" y="2327"/>
                    <a:pt x="2266" y="2302"/>
                    <a:pt x="2281" y="2319"/>
                  </a:cubicBezTo>
                  <a:close/>
                  <a:moveTo>
                    <a:pt x="557" y="1538"/>
                  </a:moveTo>
                  <a:cubicBezTo>
                    <a:pt x="563" y="1537"/>
                    <a:pt x="574" y="1529"/>
                    <a:pt x="574" y="1524"/>
                  </a:cubicBezTo>
                  <a:cubicBezTo>
                    <a:pt x="577" y="1504"/>
                    <a:pt x="580" y="1484"/>
                    <a:pt x="582" y="1464"/>
                  </a:cubicBezTo>
                  <a:cubicBezTo>
                    <a:pt x="585" y="1431"/>
                    <a:pt x="548" y="1451"/>
                    <a:pt x="551" y="1409"/>
                  </a:cubicBezTo>
                  <a:cubicBezTo>
                    <a:pt x="552" y="1384"/>
                    <a:pt x="579" y="1385"/>
                    <a:pt x="569" y="1373"/>
                  </a:cubicBezTo>
                  <a:cubicBezTo>
                    <a:pt x="565" y="1366"/>
                    <a:pt x="522" y="1372"/>
                    <a:pt x="527" y="1389"/>
                  </a:cubicBezTo>
                  <a:cubicBezTo>
                    <a:pt x="538" y="1433"/>
                    <a:pt x="521" y="1538"/>
                    <a:pt x="557" y="1538"/>
                  </a:cubicBezTo>
                  <a:close/>
                  <a:moveTo>
                    <a:pt x="1771" y="2928"/>
                  </a:moveTo>
                  <a:cubicBezTo>
                    <a:pt x="1773" y="2903"/>
                    <a:pt x="1752" y="2899"/>
                    <a:pt x="1764" y="2870"/>
                  </a:cubicBezTo>
                  <a:cubicBezTo>
                    <a:pt x="1767" y="2862"/>
                    <a:pt x="1769" y="2855"/>
                    <a:pt x="1771" y="2848"/>
                  </a:cubicBezTo>
                  <a:cubicBezTo>
                    <a:pt x="1773" y="2838"/>
                    <a:pt x="1764" y="2828"/>
                    <a:pt x="1753" y="2829"/>
                  </a:cubicBezTo>
                  <a:cubicBezTo>
                    <a:pt x="1730" y="2833"/>
                    <a:pt x="1719" y="2835"/>
                    <a:pt x="1719" y="2851"/>
                  </a:cubicBezTo>
                  <a:cubicBezTo>
                    <a:pt x="1716" y="2957"/>
                    <a:pt x="1769" y="2948"/>
                    <a:pt x="1771" y="2928"/>
                  </a:cubicBezTo>
                  <a:close/>
                  <a:moveTo>
                    <a:pt x="1524" y="2824"/>
                  </a:moveTo>
                  <a:cubicBezTo>
                    <a:pt x="1501" y="2787"/>
                    <a:pt x="1504" y="2807"/>
                    <a:pt x="1501" y="2778"/>
                  </a:cubicBezTo>
                  <a:cubicBezTo>
                    <a:pt x="1499" y="2756"/>
                    <a:pt x="1482" y="2772"/>
                    <a:pt x="1468" y="2782"/>
                  </a:cubicBezTo>
                  <a:cubicBezTo>
                    <a:pt x="1447" y="2799"/>
                    <a:pt x="1469" y="2820"/>
                    <a:pt x="1486" y="2848"/>
                  </a:cubicBezTo>
                  <a:cubicBezTo>
                    <a:pt x="1501" y="2872"/>
                    <a:pt x="1544" y="2855"/>
                    <a:pt x="1524" y="2824"/>
                  </a:cubicBezTo>
                  <a:close/>
                  <a:moveTo>
                    <a:pt x="1045" y="1653"/>
                  </a:moveTo>
                  <a:cubicBezTo>
                    <a:pt x="1046" y="1649"/>
                    <a:pt x="1048" y="1644"/>
                    <a:pt x="1049" y="1639"/>
                  </a:cubicBezTo>
                  <a:cubicBezTo>
                    <a:pt x="1054" y="1617"/>
                    <a:pt x="995" y="1607"/>
                    <a:pt x="1000" y="1627"/>
                  </a:cubicBezTo>
                  <a:cubicBezTo>
                    <a:pt x="1014" y="1693"/>
                    <a:pt x="1022" y="1682"/>
                    <a:pt x="996" y="1697"/>
                  </a:cubicBezTo>
                  <a:cubicBezTo>
                    <a:pt x="990" y="1701"/>
                    <a:pt x="988" y="1712"/>
                    <a:pt x="992" y="1717"/>
                  </a:cubicBezTo>
                  <a:cubicBezTo>
                    <a:pt x="998" y="1726"/>
                    <a:pt x="1003" y="1726"/>
                    <a:pt x="1026" y="1721"/>
                  </a:cubicBezTo>
                  <a:cubicBezTo>
                    <a:pt x="1051" y="1716"/>
                    <a:pt x="1032" y="1680"/>
                    <a:pt x="1045" y="1653"/>
                  </a:cubicBezTo>
                  <a:close/>
                  <a:moveTo>
                    <a:pt x="406" y="2568"/>
                  </a:moveTo>
                  <a:cubicBezTo>
                    <a:pt x="400" y="2561"/>
                    <a:pt x="385" y="2566"/>
                    <a:pt x="382" y="2575"/>
                  </a:cubicBezTo>
                  <a:cubicBezTo>
                    <a:pt x="378" y="2586"/>
                    <a:pt x="366" y="2639"/>
                    <a:pt x="378" y="2645"/>
                  </a:cubicBezTo>
                  <a:cubicBezTo>
                    <a:pt x="399" y="2658"/>
                    <a:pt x="411" y="2634"/>
                    <a:pt x="414" y="2630"/>
                  </a:cubicBezTo>
                  <a:cubicBezTo>
                    <a:pt x="442" y="2596"/>
                    <a:pt x="421" y="2582"/>
                    <a:pt x="406" y="2568"/>
                  </a:cubicBezTo>
                  <a:close/>
                  <a:moveTo>
                    <a:pt x="1643" y="2798"/>
                  </a:moveTo>
                  <a:cubicBezTo>
                    <a:pt x="1644" y="2794"/>
                    <a:pt x="1646" y="2788"/>
                    <a:pt x="1642" y="2783"/>
                  </a:cubicBezTo>
                  <a:cubicBezTo>
                    <a:pt x="1630" y="2767"/>
                    <a:pt x="1628" y="2746"/>
                    <a:pt x="1617" y="2729"/>
                  </a:cubicBezTo>
                  <a:cubicBezTo>
                    <a:pt x="1613" y="2721"/>
                    <a:pt x="1598" y="2722"/>
                    <a:pt x="1596" y="2736"/>
                  </a:cubicBezTo>
                  <a:cubicBezTo>
                    <a:pt x="1594" y="2745"/>
                    <a:pt x="1615" y="2794"/>
                    <a:pt x="1617" y="2800"/>
                  </a:cubicBezTo>
                  <a:cubicBezTo>
                    <a:pt x="1619" y="2806"/>
                    <a:pt x="1636" y="2821"/>
                    <a:pt x="1643" y="2798"/>
                  </a:cubicBezTo>
                  <a:close/>
                  <a:moveTo>
                    <a:pt x="577" y="2561"/>
                  </a:moveTo>
                  <a:cubicBezTo>
                    <a:pt x="565" y="2537"/>
                    <a:pt x="557" y="2524"/>
                    <a:pt x="542" y="2542"/>
                  </a:cubicBezTo>
                  <a:cubicBezTo>
                    <a:pt x="528" y="2559"/>
                    <a:pt x="540" y="2569"/>
                    <a:pt x="549" y="2580"/>
                  </a:cubicBezTo>
                  <a:cubicBezTo>
                    <a:pt x="562" y="2597"/>
                    <a:pt x="579" y="2566"/>
                    <a:pt x="577" y="2561"/>
                  </a:cubicBezTo>
                  <a:close/>
                  <a:moveTo>
                    <a:pt x="1498" y="944"/>
                  </a:moveTo>
                  <a:cubicBezTo>
                    <a:pt x="1496" y="934"/>
                    <a:pt x="1483" y="940"/>
                    <a:pt x="1482" y="944"/>
                  </a:cubicBezTo>
                  <a:cubicBezTo>
                    <a:pt x="1465" y="1047"/>
                    <a:pt x="1523" y="1087"/>
                    <a:pt x="1498" y="944"/>
                  </a:cubicBezTo>
                  <a:close/>
                  <a:moveTo>
                    <a:pt x="286" y="2391"/>
                  </a:moveTo>
                  <a:cubicBezTo>
                    <a:pt x="284" y="2379"/>
                    <a:pt x="274" y="2380"/>
                    <a:pt x="271" y="2384"/>
                  </a:cubicBezTo>
                  <a:cubicBezTo>
                    <a:pt x="259" y="2401"/>
                    <a:pt x="236" y="2413"/>
                    <a:pt x="246" y="2434"/>
                  </a:cubicBezTo>
                  <a:cubicBezTo>
                    <a:pt x="253" y="2449"/>
                    <a:pt x="277" y="2430"/>
                    <a:pt x="286" y="2413"/>
                  </a:cubicBezTo>
                  <a:cubicBezTo>
                    <a:pt x="289" y="2408"/>
                    <a:pt x="288" y="2398"/>
                    <a:pt x="286" y="2391"/>
                  </a:cubicBezTo>
                  <a:close/>
                  <a:moveTo>
                    <a:pt x="906" y="2685"/>
                  </a:moveTo>
                  <a:cubicBezTo>
                    <a:pt x="909" y="2709"/>
                    <a:pt x="927" y="2737"/>
                    <a:pt x="938" y="2730"/>
                  </a:cubicBezTo>
                  <a:cubicBezTo>
                    <a:pt x="945" y="2727"/>
                    <a:pt x="950" y="2705"/>
                    <a:pt x="935" y="2682"/>
                  </a:cubicBezTo>
                  <a:cubicBezTo>
                    <a:pt x="927" y="2670"/>
                    <a:pt x="905" y="2674"/>
                    <a:pt x="906" y="2685"/>
                  </a:cubicBezTo>
                  <a:close/>
                  <a:moveTo>
                    <a:pt x="457" y="1535"/>
                  </a:moveTo>
                  <a:cubicBezTo>
                    <a:pt x="447" y="1554"/>
                    <a:pt x="450" y="1563"/>
                    <a:pt x="457" y="1586"/>
                  </a:cubicBezTo>
                  <a:cubicBezTo>
                    <a:pt x="461" y="1599"/>
                    <a:pt x="469" y="1590"/>
                    <a:pt x="470" y="1586"/>
                  </a:cubicBezTo>
                  <a:cubicBezTo>
                    <a:pt x="476" y="1553"/>
                    <a:pt x="470" y="1509"/>
                    <a:pt x="457" y="1535"/>
                  </a:cubicBezTo>
                  <a:close/>
                  <a:moveTo>
                    <a:pt x="601" y="2569"/>
                  </a:moveTo>
                  <a:cubicBezTo>
                    <a:pt x="596" y="2581"/>
                    <a:pt x="606" y="2591"/>
                    <a:pt x="614" y="2579"/>
                  </a:cubicBezTo>
                  <a:cubicBezTo>
                    <a:pt x="628" y="2560"/>
                    <a:pt x="625" y="2539"/>
                    <a:pt x="619" y="2538"/>
                  </a:cubicBezTo>
                  <a:cubicBezTo>
                    <a:pt x="614" y="2537"/>
                    <a:pt x="611" y="2544"/>
                    <a:pt x="601" y="2569"/>
                  </a:cubicBezTo>
                  <a:close/>
                  <a:moveTo>
                    <a:pt x="1667" y="2859"/>
                  </a:moveTo>
                  <a:cubicBezTo>
                    <a:pt x="1679" y="2842"/>
                    <a:pt x="1639" y="2827"/>
                    <a:pt x="1642" y="2850"/>
                  </a:cubicBezTo>
                  <a:cubicBezTo>
                    <a:pt x="1644" y="2865"/>
                    <a:pt x="1661" y="2870"/>
                    <a:pt x="1667" y="2859"/>
                  </a:cubicBezTo>
                  <a:close/>
                  <a:moveTo>
                    <a:pt x="1195" y="2871"/>
                  </a:moveTo>
                  <a:cubicBezTo>
                    <a:pt x="1207" y="2863"/>
                    <a:pt x="1204" y="2845"/>
                    <a:pt x="1198" y="2845"/>
                  </a:cubicBezTo>
                  <a:cubicBezTo>
                    <a:pt x="1178" y="2844"/>
                    <a:pt x="1178" y="2882"/>
                    <a:pt x="1195" y="2871"/>
                  </a:cubicBezTo>
                  <a:close/>
                  <a:moveTo>
                    <a:pt x="464" y="2711"/>
                  </a:moveTo>
                  <a:cubicBezTo>
                    <a:pt x="466" y="2703"/>
                    <a:pt x="458" y="2697"/>
                    <a:pt x="451" y="2704"/>
                  </a:cubicBezTo>
                  <a:cubicBezTo>
                    <a:pt x="432" y="2722"/>
                    <a:pt x="452" y="2757"/>
                    <a:pt x="464" y="2711"/>
                  </a:cubicBezTo>
                  <a:close/>
                  <a:moveTo>
                    <a:pt x="1632" y="1381"/>
                  </a:moveTo>
                  <a:cubicBezTo>
                    <a:pt x="1631" y="1381"/>
                    <a:pt x="1631" y="1381"/>
                    <a:pt x="1630" y="1381"/>
                  </a:cubicBezTo>
                  <a:cubicBezTo>
                    <a:pt x="1630" y="1390"/>
                    <a:pt x="1631" y="1403"/>
                    <a:pt x="1632" y="1381"/>
                  </a:cubicBezTo>
                  <a:close/>
                  <a:moveTo>
                    <a:pt x="762" y="2651"/>
                  </a:moveTo>
                  <a:cubicBezTo>
                    <a:pt x="754" y="2645"/>
                    <a:pt x="743" y="2653"/>
                    <a:pt x="750" y="2675"/>
                  </a:cubicBezTo>
                  <a:cubicBezTo>
                    <a:pt x="756" y="2691"/>
                    <a:pt x="787" y="2669"/>
                    <a:pt x="762" y="2651"/>
                  </a:cubicBezTo>
                  <a:close/>
                  <a:moveTo>
                    <a:pt x="2091" y="2857"/>
                  </a:moveTo>
                  <a:cubicBezTo>
                    <a:pt x="2097" y="2850"/>
                    <a:pt x="2081" y="2834"/>
                    <a:pt x="2068" y="2845"/>
                  </a:cubicBezTo>
                  <a:cubicBezTo>
                    <a:pt x="2056" y="2857"/>
                    <a:pt x="2080" y="2871"/>
                    <a:pt x="2091" y="2857"/>
                  </a:cubicBezTo>
                  <a:close/>
                  <a:moveTo>
                    <a:pt x="1859" y="3067"/>
                  </a:moveTo>
                  <a:cubicBezTo>
                    <a:pt x="1843" y="3041"/>
                    <a:pt x="1832" y="3059"/>
                    <a:pt x="1839" y="3073"/>
                  </a:cubicBezTo>
                  <a:cubicBezTo>
                    <a:pt x="1845" y="3085"/>
                    <a:pt x="1859" y="3079"/>
                    <a:pt x="1859" y="3067"/>
                  </a:cubicBezTo>
                  <a:close/>
                  <a:moveTo>
                    <a:pt x="1570" y="2925"/>
                  </a:moveTo>
                  <a:cubicBezTo>
                    <a:pt x="1567" y="2934"/>
                    <a:pt x="1567" y="2930"/>
                    <a:pt x="1570" y="2939"/>
                  </a:cubicBezTo>
                  <a:cubicBezTo>
                    <a:pt x="1573" y="2931"/>
                    <a:pt x="1573" y="2934"/>
                    <a:pt x="1570" y="2925"/>
                  </a:cubicBezTo>
                  <a:close/>
                  <a:moveTo>
                    <a:pt x="1876" y="2955"/>
                  </a:moveTo>
                  <a:cubicBezTo>
                    <a:pt x="1858" y="2942"/>
                    <a:pt x="1855" y="2955"/>
                    <a:pt x="1858" y="2962"/>
                  </a:cubicBezTo>
                  <a:cubicBezTo>
                    <a:pt x="1864" y="2974"/>
                    <a:pt x="1886" y="2962"/>
                    <a:pt x="1876" y="2955"/>
                  </a:cubicBezTo>
                  <a:close/>
                  <a:moveTo>
                    <a:pt x="2038" y="2974"/>
                  </a:moveTo>
                  <a:cubicBezTo>
                    <a:pt x="2041" y="2959"/>
                    <a:pt x="2022" y="2951"/>
                    <a:pt x="2016" y="2964"/>
                  </a:cubicBezTo>
                  <a:cubicBezTo>
                    <a:pt x="2011" y="2974"/>
                    <a:pt x="2034" y="2990"/>
                    <a:pt x="2038" y="2974"/>
                  </a:cubicBezTo>
                  <a:close/>
                  <a:moveTo>
                    <a:pt x="2255" y="3025"/>
                  </a:moveTo>
                  <a:cubicBezTo>
                    <a:pt x="2259" y="3021"/>
                    <a:pt x="2250" y="3015"/>
                    <a:pt x="2243" y="3021"/>
                  </a:cubicBezTo>
                  <a:cubicBezTo>
                    <a:pt x="2239" y="3024"/>
                    <a:pt x="2248" y="3032"/>
                    <a:pt x="2255" y="3025"/>
                  </a:cubicBezTo>
                  <a:close/>
                  <a:moveTo>
                    <a:pt x="931" y="2608"/>
                  </a:moveTo>
                  <a:cubicBezTo>
                    <a:pt x="920" y="2601"/>
                    <a:pt x="918" y="2622"/>
                    <a:pt x="925" y="2626"/>
                  </a:cubicBezTo>
                  <a:cubicBezTo>
                    <a:pt x="932" y="2630"/>
                    <a:pt x="943" y="2615"/>
                    <a:pt x="931" y="2608"/>
                  </a:cubicBezTo>
                  <a:close/>
                  <a:moveTo>
                    <a:pt x="269" y="2483"/>
                  </a:moveTo>
                  <a:cubicBezTo>
                    <a:pt x="268" y="2475"/>
                    <a:pt x="265" y="2475"/>
                    <a:pt x="262" y="2481"/>
                  </a:cubicBezTo>
                  <a:cubicBezTo>
                    <a:pt x="261" y="2482"/>
                    <a:pt x="263" y="2485"/>
                    <a:pt x="264" y="2487"/>
                  </a:cubicBezTo>
                  <a:cubicBezTo>
                    <a:pt x="266" y="2486"/>
                    <a:pt x="268" y="2484"/>
                    <a:pt x="269" y="2483"/>
                  </a:cubicBezTo>
                  <a:close/>
                  <a:moveTo>
                    <a:pt x="2093" y="2944"/>
                  </a:moveTo>
                  <a:cubicBezTo>
                    <a:pt x="2086" y="2946"/>
                    <a:pt x="2087" y="2944"/>
                    <a:pt x="2089" y="2952"/>
                  </a:cubicBezTo>
                  <a:cubicBezTo>
                    <a:pt x="2096" y="2950"/>
                    <a:pt x="2095" y="2952"/>
                    <a:pt x="2093" y="2944"/>
                  </a:cubicBezTo>
                  <a:close/>
                  <a:moveTo>
                    <a:pt x="1557" y="2837"/>
                  </a:moveTo>
                  <a:cubicBezTo>
                    <a:pt x="1552" y="2837"/>
                    <a:pt x="1552" y="2837"/>
                    <a:pt x="1552" y="2837"/>
                  </a:cubicBezTo>
                  <a:cubicBezTo>
                    <a:pt x="1555" y="2843"/>
                    <a:pt x="1554" y="2843"/>
                    <a:pt x="1557" y="28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sp>
          <p:nvSpPr>
            <p:cNvPr id="13" name="任意多边形 5">
              <a:extLst>
                <a:ext uri="{FF2B5EF4-FFF2-40B4-BE49-F238E27FC236}">
                  <a16:creationId xmlns:a16="http://schemas.microsoft.com/office/drawing/2014/main" id="{7A3B0C86-5DA2-5D9D-CB3C-0FF3B37563D9}"/>
                </a:ext>
              </a:extLst>
            </p:cNvPr>
            <p:cNvSpPr/>
            <p:nvPr/>
          </p:nvSpPr>
          <p:spPr bwMode="auto">
            <a:xfrm>
              <a:off x="6765559" y="2662627"/>
              <a:ext cx="179152" cy="655987"/>
            </a:xfrm>
            <a:custGeom>
              <a:avLst/>
              <a:gdLst>
                <a:gd name="T0" fmla="*/ 77 w 160"/>
                <a:gd name="T1" fmla="*/ 49 h 588"/>
                <a:gd name="T2" fmla="*/ 121 w 160"/>
                <a:gd name="T3" fmla="*/ 83 h 588"/>
                <a:gd name="T4" fmla="*/ 123 w 160"/>
                <a:gd name="T5" fmla="*/ 203 h 588"/>
                <a:gd name="T6" fmla="*/ 123 w 160"/>
                <a:gd name="T7" fmla="*/ 292 h 588"/>
                <a:gd name="T8" fmla="*/ 124 w 160"/>
                <a:gd name="T9" fmla="*/ 361 h 588"/>
                <a:gd name="T10" fmla="*/ 152 w 160"/>
                <a:gd name="T11" fmla="*/ 431 h 588"/>
                <a:gd name="T12" fmla="*/ 144 w 160"/>
                <a:gd name="T13" fmla="*/ 497 h 588"/>
                <a:gd name="T14" fmla="*/ 136 w 160"/>
                <a:gd name="T15" fmla="*/ 564 h 588"/>
                <a:gd name="T16" fmla="*/ 108 w 160"/>
                <a:gd name="T17" fmla="*/ 577 h 588"/>
                <a:gd name="T18" fmla="*/ 104 w 160"/>
                <a:gd name="T19" fmla="*/ 534 h 588"/>
                <a:gd name="T20" fmla="*/ 79 w 160"/>
                <a:gd name="T21" fmla="*/ 496 h 588"/>
                <a:gd name="T22" fmla="*/ 37 w 160"/>
                <a:gd name="T23" fmla="*/ 514 h 588"/>
                <a:gd name="T24" fmla="*/ 32 w 160"/>
                <a:gd name="T25" fmla="*/ 539 h 588"/>
                <a:gd name="T26" fmla="*/ 9 w 160"/>
                <a:gd name="T27" fmla="*/ 450 h 588"/>
                <a:gd name="T28" fmla="*/ 12 w 160"/>
                <a:gd name="T29" fmla="*/ 214 h 588"/>
                <a:gd name="T30" fmla="*/ 23 w 160"/>
                <a:gd name="T31" fmla="*/ 212 h 588"/>
                <a:gd name="T32" fmla="*/ 25 w 160"/>
                <a:gd name="T33" fmla="*/ 326 h 588"/>
                <a:gd name="T34" fmla="*/ 68 w 160"/>
                <a:gd name="T35" fmla="*/ 415 h 588"/>
                <a:gd name="T36" fmla="*/ 77 w 160"/>
                <a:gd name="T37" fmla="*/ 49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0" h="588">
                  <a:moveTo>
                    <a:pt x="77" y="49"/>
                  </a:moveTo>
                  <a:cubicBezTo>
                    <a:pt x="70" y="0"/>
                    <a:pt x="125" y="26"/>
                    <a:pt x="121" y="83"/>
                  </a:cubicBezTo>
                  <a:cubicBezTo>
                    <a:pt x="114" y="168"/>
                    <a:pt x="141" y="152"/>
                    <a:pt x="123" y="203"/>
                  </a:cubicBezTo>
                  <a:cubicBezTo>
                    <a:pt x="106" y="251"/>
                    <a:pt x="134" y="254"/>
                    <a:pt x="123" y="292"/>
                  </a:cubicBezTo>
                  <a:cubicBezTo>
                    <a:pt x="122" y="297"/>
                    <a:pt x="121" y="299"/>
                    <a:pt x="124" y="361"/>
                  </a:cubicBezTo>
                  <a:cubicBezTo>
                    <a:pt x="125" y="393"/>
                    <a:pt x="140" y="382"/>
                    <a:pt x="152" y="431"/>
                  </a:cubicBezTo>
                  <a:cubicBezTo>
                    <a:pt x="160" y="464"/>
                    <a:pt x="138" y="462"/>
                    <a:pt x="144" y="497"/>
                  </a:cubicBezTo>
                  <a:cubicBezTo>
                    <a:pt x="148" y="519"/>
                    <a:pt x="137" y="513"/>
                    <a:pt x="136" y="564"/>
                  </a:cubicBezTo>
                  <a:cubicBezTo>
                    <a:pt x="136" y="574"/>
                    <a:pt x="118" y="588"/>
                    <a:pt x="108" y="577"/>
                  </a:cubicBezTo>
                  <a:cubicBezTo>
                    <a:pt x="95" y="563"/>
                    <a:pt x="115" y="542"/>
                    <a:pt x="104" y="534"/>
                  </a:cubicBezTo>
                  <a:cubicBezTo>
                    <a:pt x="90" y="525"/>
                    <a:pt x="86" y="509"/>
                    <a:pt x="79" y="496"/>
                  </a:cubicBezTo>
                  <a:cubicBezTo>
                    <a:pt x="69" y="475"/>
                    <a:pt x="38" y="493"/>
                    <a:pt x="37" y="514"/>
                  </a:cubicBezTo>
                  <a:cubicBezTo>
                    <a:pt x="35" y="542"/>
                    <a:pt x="37" y="536"/>
                    <a:pt x="32" y="539"/>
                  </a:cubicBezTo>
                  <a:cubicBezTo>
                    <a:pt x="32" y="509"/>
                    <a:pt x="6" y="479"/>
                    <a:pt x="9" y="450"/>
                  </a:cubicBezTo>
                  <a:cubicBezTo>
                    <a:pt x="21" y="331"/>
                    <a:pt x="0" y="255"/>
                    <a:pt x="12" y="214"/>
                  </a:cubicBezTo>
                  <a:cubicBezTo>
                    <a:pt x="14" y="205"/>
                    <a:pt x="21" y="200"/>
                    <a:pt x="23" y="212"/>
                  </a:cubicBezTo>
                  <a:cubicBezTo>
                    <a:pt x="25" y="226"/>
                    <a:pt x="24" y="230"/>
                    <a:pt x="25" y="326"/>
                  </a:cubicBezTo>
                  <a:cubicBezTo>
                    <a:pt x="27" y="462"/>
                    <a:pt x="62" y="452"/>
                    <a:pt x="68" y="415"/>
                  </a:cubicBezTo>
                  <a:cubicBezTo>
                    <a:pt x="79" y="352"/>
                    <a:pt x="82" y="88"/>
                    <a:pt x="77" y="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sp>
          <p:nvSpPr>
            <p:cNvPr id="14" name="任意多边形 6">
              <a:extLst>
                <a:ext uri="{FF2B5EF4-FFF2-40B4-BE49-F238E27FC236}">
                  <a16:creationId xmlns:a16="http://schemas.microsoft.com/office/drawing/2014/main" id="{84D5D268-E479-D250-D104-78F15B3C2981}"/>
                </a:ext>
              </a:extLst>
            </p:cNvPr>
            <p:cNvSpPr/>
            <p:nvPr/>
          </p:nvSpPr>
          <p:spPr bwMode="auto">
            <a:xfrm>
              <a:off x="6810800" y="2126979"/>
              <a:ext cx="81433" cy="478645"/>
            </a:xfrm>
            <a:custGeom>
              <a:avLst/>
              <a:gdLst>
                <a:gd name="T0" fmla="*/ 66 w 73"/>
                <a:gd name="T1" fmla="*/ 381 h 429"/>
                <a:gd name="T2" fmla="*/ 18 w 73"/>
                <a:gd name="T3" fmla="*/ 267 h 429"/>
                <a:gd name="T4" fmla="*/ 13 w 73"/>
                <a:gd name="T5" fmla="*/ 154 h 429"/>
                <a:gd name="T6" fmla="*/ 16 w 73"/>
                <a:gd name="T7" fmla="*/ 26 h 429"/>
                <a:gd name="T8" fmla="*/ 21 w 73"/>
                <a:gd name="T9" fmla="*/ 21 h 429"/>
                <a:gd name="T10" fmla="*/ 51 w 73"/>
                <a:gd name="T11" fmla="*/ 292 h 429"/>
                <a:gd name="T12" fmla="*/ 66 w 73"/>
                <a:gd name="T13" fmla="*/ 381 h 429"/>
              </a:gdLst>
              <a:ahLst/>
              <a:cxnLst>
                <a:cxn ang="0">
                  <a:pos x="T0" y="T1"/>
                </a:cxn>
                <a:cxn ang="0">
                  <a:pos x="T2" y="T3"/>
                </a:cxn>
                <a:cxn ang="0">
                  <a:pos x="T4" y="T5"/>
                </a:cxn>
                <a:cxn ang="0">
                  <a:pos x="T6" y="T7"/>
                </a:cxn>
                <a:cxn ang="0">
                  <a:pos x="T8" y="T9"/>
                </a:cxn>
                <a:cxn ang="0">
                  <a:pos x="T10" y="T11"/>
                </a:cxn>
                <a:cxn ang="0">
                  <a:pos x="T12" y="T13"/>
                </a:cxn>
              </a:cxnLst>
              <a:rect l="0" t="0" r="r" b="b"/>
              <a:pathLst>
                <a:path w="73" h="429">
                  <a:moveTo>
                    <a:pt x="66" y="381"/>
                  </a:moveTo>
                  <a:cubicBezTo>
                    <a:pt x="64" y="393"/>
                    <a:pt x="18" y="429"/>
                    <a:pt x="18" y="267"/>
                  </a:cubicBezTo>
                  <a:cubicBezTo>
                    <a:pt x="18" y="188"/>
                    <a:pt x="6" y="180"/>
                    <a:pt x="13" y="154"/>
                  </a:cubicBezTo>
                  <a:cubicBezTo>
                    <a:pt x="28" y="106"/>
                    <a:pt x="0" y="103"/>
                    <a:pt x="16" y="26"/>
                  </a:cubicBezTo>
                  <a:cubicBezTo>
                    <a:pt x="16" y="24"/>
                    <a:pt x="19" y="23"/>
                    <a:pt x="21" y="21"/>
                  </a:cubicBezTo>
                  <a:cubicBezTo>
                    <a:pt x="50" y="0"/>
                    <a:pt x="50" y="255"/>
                    <a:pt x="51" y="292"/>
                  </a:cubicBezTo>
                  <a:cubicBezTo>
                    <a:pt x="51" y="324"/>
                    <a:pt x="73" y="331"/>
                    <a:pt x="66" y="38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sp>
          <p:nvSpPr>
            <p:cNvPr id="15" name="任意多边形 7">
              <a:extLst>
                <a:ext uri="{FF2B5EF4-FFF2-40B4-BE49-F238E27FC236}">
                  <a16:creationId xmlns:a16="http://schemas.microsoft.com/office/drawing/2014/main" id="{C8779F04-5511-7DBD-3673-7D12417A042F}"/>
                </a:ext>
              </a:extLst>
            </p:cNvPr>
            <p:cNvSpPr/>
            <p:nvPr/>
          </p:nvSpPr>
          <p:spPr bwMode="auto">
            <a:xfrm>
              <a:off x="4671830" y="2944022"/>
              <a:ext cx="171914" cy="210821"/>
            </a:xfrm>
            <a:custGeom>
              <a:avLst/>
              <a:gdLst>
                <a:gd name="T0" fmla="*/ 153 w 154"/>
                <a:gd name="T1" fmla="*/ 16 h 189"/>
                <a:gd name="T2" fmla="*/ 111 w 154"/>
                <a:gd name="T3" fmla="*/ 33 h 189"/>
                <a:gd name="T4" fmla="*/ 105 w 154"/>
                <a:gd name="T5" fmla="*/ 146 h 189"/>
                <a:gd name="T6" fmla="*/ 69 w 154"/>
                <a:gd name="T7" fmla="*/ 178 h 189"/>
                <a:gd name="T8" fmla="*/ 47 w 154"/>
                <a:gd name="T9" fmla="*/ 101 h 189"/>
                <a:gd name="T10" fmla="*/ 33 w 154"/>
                <a:gd name="T11" fmla="*/ 29 h 189"/>
                <a:gd name="T12" fmla="*/ 88 w 154"/>
                <a:gd name="T13" fmla="*/ 6 h 189"/>
                <a:gd name="T14" fmla="*/ 154 w 154"/>
                <a:gd name="T15" fmla="*/ 18 h 189"/>
                <a:gd name="T16" fmla="*/ 153 w 154"/>
                <a:gd name="T17" fmla="*/ 16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4" h="189">
                  <a:moveTo>
                    <a:pt x="153" y="16"/>
                  </a:moveTo>
                  <a:cubicBezTo>
                    <a:pt x="141" y="29"/>
                    <a:pt x="128" y="28"/>
                    <a:pt x="111" y="33"/>
                  </a:cubicBezTo>
                  <a:cubicBezTo>
                    <a:pt x="78" y="41"/>
                    <a:pt x="130" y="105"/>
                    <a:pt x="105" y="146"/>
                  </a:cubicBezTo>
                  <a:cubicBezTo>
                    <a:pt x="102" y="152"/>
                    <a:pt x="85" y="189"/>
                    <a:pt x="69" y="178"/>
                  </a:cubicBezTo>
                  <a:cubicBezTo>
                    <a:pt x="50" y="166"/>
                    <a:pt x="46" y="153"/>
                    <a:pt x="47" y="101"/>
                  </a:cubicBezTo>
                  <a:cubicBezTo>
                    <a:pt x="49" y="60"/>
                    <a:pt x="0" y="42"/>
                    <a:pt x="33" y="29"/>
                  </a:cubicBezTo>
                  <a:cubicBezTo>
                    <a:pt x="81" y="11"/>
                    <a:pt x="77" y="0"/>
                    <a:pt x="88" y="6"/>
                  </a:cubicBezTo>
                  <a:cubicBezTo>
                    <a:pt x="111" y="19"/>
                    <a:pt x="118" y="13"/>
                    <a:pt x="154" y="18"/>
                  </a:cubicBezTo>
                  <a:lnTo>
                    <a:pt x="153"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sp>
          <p:nvSpPr>
            <p:cNvPr id="16" name="任意多边形 8">
              <a:extLst>
                <a:ext uri="{FF2B5EF4-FFF2-40B4-BE49-F238E27FC236}">
                  <a16:creationId xmlns:a16="http://schemas.microsoft.com/office/drawing/2014/main" id="{EC002305-BED2-9E09-7B72-C8D2C670E32F}"/>
                </a:ext>
              </a:extLst>
            </p:cNvPr>
            <p:cNvSpPr/>
            <p:nvPr/>
          </p:nvSpPr>
          <p:spPr bwMode="auto">
            <a:xfrm>
              <a:off x="5345913" y="4731021"/>
              <a:ext cx="166485" cy="170104"/>
            </a:xfrm>
            <a:custGeom>
              <a:avLst/>
              <a:gdLst>
                <a:gd name="T0" fmla="*/ 79 w 149"/>
                <a:gd name="T1" fmla="*/ 126 h 153"/>
                <a:gd name="T2" fmla="*/ 66 w 149"/>
                <a:gd name="T3" fmla="*/ 119 h 153"/>
                <a:gd name="T4" fmla="*/ 4 w 149"/>
                <a:gd name="T5" fmla="*/ 99 h 153"/>
                <a:gd name="T6" fmla="*/ 13 w 149"/>
                <a:gd name="T7" fmla="*/ 81 h 153"/>
                <a:gd name="T8" fmla="*/ 33 w 149"/>
                <a:gd name="T9" fmla="*/ 57 h 153"/>
                <a:gd name="T10" fmla="*/ 14 w 149"/>
                <a:gd name="T11" fmla="*/ 27 h 153"/>
                <a:gd name="T12" fmla="*/ 92 w 149"/>
                <a:gd name="T13" fmla="*/ 40 h 153"/>
                <a:gd name="T14" fmla="*/ 135 w 149"/>
                <a:gd name="T15" fmla="*/ 57 h 153"/>
                <a:gd name="T16" fmla="*/ 126 w 149"/>
                <a:gd name="T17" fmla="*/ 97 h 153"/>
                <a:gd name="T18" fmla="*/ 74 w 149"/>
                <a:gd name="T19" fmla="*/ 145 h 153"/>
                <a:gd name="T20" fmla="*/ 80 w 149"/>
                <a:gd name="T21" fmla="*/ 124 h 153"/>
                <a:gd name="T22" fmla="*/ 76 w 149"/>
                <a:gd name="T23" fmla="*/ 120 h 153"/>
                <a:gd name="T24" fmla="*/ 79 w 149"/>
                <a:gd name="T25" fmla="*/ 126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9" h="153">
                  <a:moveTo>
                    <a:pt x="79" y="126"/>
                  </a:moveTo>
                  <a:cubicBezTo>
                    <a:pt x="75" y="124"/>
                    <a:pt x="70" y="122"/>
                    <a:pt x="66" y="119"/>
                  </a:cubicBezTo>
                  <a:cubicBezTo>
                    <a:pt x="42" y="97"/>
                    <a:pt x="27" y="122"/>
                    <a:pt x="4" y="99"/>
                  </a:cubicBezTo>
                  <a:cubicBezTo>
                    <a:pt x="0" y="96"/>
                    <a:pt x="6" y="85"/>
                    <a:pt x="13" y="81"/>
                  </a:cubicBezTo>
                  <a:cubicBezTo>
                    <a:pt x="26" y="73"/>
                    <a:pt x="52" y="73"/>
                    <a:pt x="33" y="57"/>
                  </a:cubicBezTo>
                  <a:cubicBezTo>
                    <a:pt x="23" y="48"/>
                    <a:pt x="9" y="40"/>
                    <a:pt x="14" y="27"/>
                  </a:cubicBezTo>
                  <a:cubicBezTo>
                    <a:pt x="24" y="0"/>
                    <a:pt x="59" y="61"/>
                    <a:pt x="92" y="40"/>
                  </a:cubicBezTo>
                  <a:cubicBezTo>
                    <a:pt x="109" y="29"/>
                    <a:pt x="105" y="31"/>
                    <a:pt x="135" y="57"/>
                  </a:cubicBezTo>
                  <a:cubicBezTo>
                    <a:pt x="149" y="68"/>
                    <a:pt x="126" y="73"/>
                    <a:pt x="126" y="97"/>
                  </a:cubicBezTo>
                  <a:cubicBezTo>
                    <a:pt x="126" y="129"/>
                    <a:pt x="93" y="138"/>
                    <a:pt x="74" y="145"/>
                  </a:cubicBezTo>
                  <a:cubicBezTo>
                    <a:pt x="52" y="153"/>
                    <a:pt x="60" y="121"/>
                    <a:pt x="80" y="124"/>
                  </a:cubicBezTo>
                  <a:cubicBezTo>
                    <a:pt x="73" y="126"/>
                    <a:pt x="72" y="125"/>
                    <a:pt x="76" y="120"/>
                  </a:cubicBezTo>
                  <a:cubicBezTo>
                    <a:pt x="77" y="122"/>
                    <a:pt x="78" y="124"/>
                    <a:pt x="79" y="1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sp>
          <p:nvSpPr>
            <p:cNvPr id="17" name="任意多边形 9">
              <a:extLst>
                <a:ext uri="{FF2B5EF4-FFF2-40B4-BE49-F238E27FC236}">
                  <a16:creationId xmlns:a16="http://schemas.microsoft.com/office/drawing/2014/main" id="{D73F34E4-2A62-765D-F638-AB6BDF2A3E15}"/>
                </a:ext>
              </a:extLst>
            </p:cNvPr>
            <p:cNvSpPr/>
            <p:nvPr/>
          </p:nvSpPr>
          <p:spPr bwMode="auto">
            <a:xfrm>
              <a:off x="5005704" y="4520200"/>
              <a:ext cx="129388" cy="215345"/>
            </a:xfrm>
            <a:custGeom>
              <a:avLst/>
              <a:gdLst>
                <a:gd name="T0" fmla="*/ 32 w 116"/>
                <a:gd name="T1" fmla="*/ 11 h 193"/>
                <a:gd name="T2" fmla="*/ 51 w 116"/>
                <a:gd name="T3" fmla="*/ 48 h 193"/>
                <a:gd name="T4" fmla="*/ 64 w 116"/>
                <a:gd name="T5" fmla="*/ 55 h 193"/>
                <a:gd name="T6" fmla="*/ 108 w 116"/>
                <a:gd name="T7" fmla="*/ 133 h 193"/>
                <a:gd name="T8" fmla="*/ 96 w 116"/>
                <a:gd name="T9" fmla="*/ 184 h 193"/>
                <a:gd name="T10" fmla="*/ 76 w 116"/>
                <a:gd name="T11" fmla="*/ 184 h 193"/>
                <a:gd name="T12" fmla="*/ 53 w 116"/>
                <a:gd name="T13" fmla="*/ 148 h 193"/>
                <a:gd name="T14" fmla="*/ 25 w 116"/>
                <a:gd name="T15" fmla="*/ 139 h 193"/>
                <a:gd name="T16" fmla="*/ 4 w 116"/>
                <a:gd name="T17" fmla="*/ 76 h 193"/>
                <a:gd name="T18" fmla="*/ 6 w 116"/>
                <a:gd name="T19" fmla="*/ 33 h 193"/>
                <a:gd name="T20" fmla="*/ 24 w 116"/>
                <a:gd name="T21" fmla="*/ 0 h 193"/>
                <a:gd name="T22" fmla="*/ 32 w 116"/>
                <a:gd name="T23" fmla="*/ 11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6" h="193">
                  <a:moveTo>
                    <a:pt x="32" y="11"/>
                  </a:moveTo>
                  <a:cubicBezTo>
                    <a:pt x="39" y="28"/>
                    <a:pt x="32" y="41"/>
                    <a:pt x="51" y="48"/>
                  </a:cubicBezTo>
                  <a:cubicBezTo>
                    <a:pt x="56" y="50"/>
                    <a:pt x="62" y="52"/>
                    <a:pt x="64" y="55"/>
                  </a:cubicBezTo>
                  <a:cubicBezTo>
                    <a:pt x="72" y="67"/>
                    <a:pt x="116" y="121"/>
                    <a:pt x="108" y="133"/>
                  </a:cubicBezTo>
                  <a:cubicBezTo>
                    <a:pt x="99" y="149"/>
                    <a:pt x="104" y="168"/>
                    <a:pt x="96" y="184"/>
                  </a:cubicBezTo>
                  <a:cubicBezTo>
                    <a:pt x="94" y="188"/>
                    <a:pt x="84" y="193"/>
                    <a:pt x="76" y="184"/>
                  </a:cubicBezTo>
                  <a:cubicBezTo>
                    <a:pt x="65" y="172"/>
                    <a:pt x="74" y="156"/>
                    <a:pt x="53" y="148"/>
                  </a:cubicBezTo>
                  <a:cubicBezTo>
                    <a:pt x="39" y="144"/>
                    <a:pt x="30" y="149"/>
                    <a:pt x="25" y="139"/>
                  </a:cubicBezTo>
                  <a:cubicBezTo>
                    <a:pt x="0" y="84"/>
                    <a:pt x="1" y="86"/>
                    <a:pt x="4" y="76"/>
                  </a:cubicBezTo>
                  <a:cubicBezTo>
                    <a:pt x="13" y="43"/>
                    <a:pt x="10" y="28"/>
                    <a:pt x="6" y="33"/>
                  </a:cubicBezTo>
                  <a:cubicBezTo>
                    <a:pt x="23" y="29"/>
                    <a:pt x="22" y="15"/>
                    <a:pt x="24" y="0"/>
                  </a:cubicBezTo>
                  <a:cubicBezTo>
                    <a:pt x="19" y="2"/>
                    <a:pt x="29" y="4"/>
                    <a:pt x="32"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sp>
          <p:nvSpPr>
            <p:cNvPr id="18" name="任意多边形 10">
              <a:extLst>
                <a:ext uri="{FF2B5EF4-FFF2-40B4-BE49-F238E27FC236}">
                  <a16:creationId xmlns:a16="http://schemas.microsoft.com/office/drawing/2014/main" id="{5ACD6DF2-86F3-E7AE-ADFD-E5FF3DF5D6D8}"/>
                </a:ext>
              </a:extLst>
            </p:cNvPr>
            <p:cNvSpPr/>
            <p:nvPr/>
          </p:nvSpPr>
          <p:spPr bwMode="auto">
            <a:xfrm>
              <a:off x="4713451" y="2343228"/>
              <a:ext cx="72385" cy="98625"/>
            </a:xfrm>
            <a:custGeom>
              <a:avLst/>
              <a:gdLst>
                <a:gd name="T0" fmla="*/ 38 w 65"/>
                <a:gd name="T1" fmla="*/ 80 h 88"/>
                <a:gd name="T2" fmla="*/ 1 w 65"/>
                <a:gd name="T3" fmla="*/ 58 h 88"/>
                <a:gd name="T4" fmla="*/ 34 w 65"/>
                <a:gd name="T5" fmla="*/ 5 h 88"/>
                <a:gd name="T6" fmla="*/ 38 w 65"/>
                <a:gd name="T7" fmla="*/ 80 h 88"/>
              </a:gdLst>
              <a:ahLst/>
              <a:cxnLst>
                <a:cxn ang="0">
                  <a:pos x="T0" y="T1"/>
                </a:cxn>
                <a:cxn ang="0">
                  <a:pos x="T2" y="T3"/>
                </a:cxn>
                <a:cxn ang="0">
                  <a:pos x="T4" y="T5"/>
                </a:cxn>
                <a:cxn ang="0">
                  <a:pos x="T6" y="T7"/>
                </a:cxn>
              </a:cxnLst>
              <a:rect l="0" t="0" r="r" b="b"/>
              <a:pathLst>
                <a:path w="65" h="88">
                  <a:moveTo>
                    <a:pt x="38" y="80"/>
                  </a:moveTo>
                  <a:cubicBezTo>
                    <a:pt x="4" y="65"/>
                    <a:pt x="0" y="64"/>
                    <a:pt x="1" y="58"/>
                  </a:cubicBezTo>
                  <a:cubicBezTo>
                    <a:pt x="6" y="23"/>
                    <a:pt x="31" y="0"/>
                    <a:pt x="34" y="5"/>
                  </a:cubicBezTo>
                  <a:cubicBezTo>
                    <a:pt x="65" y="50"/>
                    <a:pt x="55" y="88"/>
                    <a:pt x="38" y="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sp>
          <p:nvSpPr>
            <p:cNvPr id="19" name="任意多边形 11">
              <a:extLst>
                <a:ext uri="{FF2B5EF4-FFF2-40B4-BE49-F238E27FC236}">
                  <a16:creationId xmlns:a16="http://schemas.microsoft.com/office/drawing/2014/main" id="{AE9F70C1-D7BE-CB82-749C-60F3ADDFB679}"/>
                </a:ext>
              </a:extLst>
            </p:cNvPr>
            <p:cNvSpPr/>
            <p:nvPr/>
          </p:nvSpPr>
          <p:spPr bwMode="auto">
            <a:xfrm>
              <a:off x="5639976" y="1507184"/>
              <a:ext cx="46146" cy="212631"/>
            </a:xfrm>
            <a:custGeom>
              <a:avLst/>
              <a:gdLst>
                <a:gd name="T0" fmla="*/ 13 w 41"/>
                <a:gd name="T1" fmla="*/ 0 h 191"/>
                <a:gd name="T2" fmla="*/ 22 w 41"/>
                <a:gd name="T3" fmla="*/ 81 h 191"/>
                <a:gd name="T4" fmla="*/ 24 w 41"/>
                <a:gd name="T5" fmla="*/ 146 h 191"/>
                <a:gd name="T6" fmla="*/ 13 w 41"/>
                <a:gd name="T7" fmla="*/ 0 h 191"/>
              </a:gdLst>
              <a:ahLst/>
              <a:cxnLst>
                <a:cxn ang="0">
                  <a:pos x="T0" y="T1"/>
                </a:cxn>
                <a:cxn ang="0">
                  <a:pos x="T2" y="T3"/>
                </a:cxn>
                <a:cxn ang="0">
                  <a:pos x="T4" y="T5"/>
                </a:cxn>
                <a:cxn ang="0">
                  <a:pos x="T6" y="T7"/>
                </a:cxn>
              </a:cxnLst>
              <a:rect l="0" t="0" r="r" b="b"/>
              <a:pathLst>
                <a:path w="41" h="191">
                  <a:moveTo>
                    <a:pt x="13" y="0"/>
                  </a:moveTo>
                  <a:cubicBezTo>
                    <a:pt x="17" y="36"/>
                    <a:pt x="20" y="58"/>
                    <a:pt x="22" y="81"/>
                  </a:cubicBezTo>
                  <a:cubicBezTo>
                    <a:pt x="25" y="117"/>
                    <a:pt x="41" y="115"/>
                    <a:pt x="24" y="146"/>
                  </a:cubicBezTo>
                  <a:cubicBezTo>
                    <a:pt x="0" y="191"/>
                    <a:pt x="6" y="51"/>
                    <a:pt x="1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sp>
          <p:nvSpPr>
            <p:cNvPr id="20" name="任意多边形 12">
              <a:extLst>
                <a:ext uri="{FF2B5EF4-FFF2-40B4-BE49-F238E27FC236}">
                  <a16:creationId xmlns:a16="http://schemas.microsoft.com/office/drawing/2014/main" id="{8E570CC0-7ED6-BD3A-DEC9-ABA1F7035E2E}"/>
                </a:ext>
              </a:extLst>
            </p:cNvPr>
            <p:cNvSpPr/>
            <p:nvPr/>
          </p:nvSpPr>
          <p:spPr bwMode="auto">
            <a:xfrm>
              <a:off x="5474396" y="4901126"/>
              <a:ext cx="143865" cy="206297"/>
            </a:xfrm>
            <a:custGeom>
              <a:avLst/>
              <a:gdLst>
                <a:gd name="T0" fmla="*/ 114 w 129"/>
                <a:gd name="T1" fmla="*/ 47 h 185"/>
                <a:gd name="T2" fmla="*/ 49 w 129"/>
                <a:gd name="T3" fmla="*/ 122 h 185"/>
                <a:gd name="T4" fmla="*/ 44 w 129"/>
                <a:gd name="T5" fmla="*/ 100 h 185"/>
                <a:gd name="T6" fmla="*/ 98 w 129"/>
                <a:gd name="T7" fmla="*/ 16 h 185"/>
                <a:gd name="T8" fmla="*/ 114 w 129"/>
                <a:gd name="T9" fmla="*/ 47 h 185"/>
              </a:gdLst>
              <a:ahLst/>
              <a:cxnLst>
                <a:cxn ang="0">
                  <a:pos x="T0" y="T1"/>
                </a:cxn>
                <a:cxn ang="0">
                  <a:pos x="T2" y="T3"/>
                </a:cxn>
                <a:cxn ang="0">
                  <a:pos x="T4" y="T5"/>
                </a:cxn>
                <a:cxn ang="0">
                  <a:pos x="T6" y="T7"/>
                </a:cxn>
                <a:cxn ang="0">
                  <a:pos x="T8" y="T9"/>
                </a:cxn>
              </a:cxnLst>
              <a:rect l="0" t="0" r="r" b="b"/>
              <a:pathLst>
                <a:path w="129" h="185">
                  <a:moveTo>
                    <a:pt x="114" y="47"/>
                  </a:moveTo>
                  <a:cubicBezTo>
                    <a:pt x="0" y="185"/>
                    <a:pt x="90" y="73"/>
                    <a:pt x="49" y="122"/>
                  </a:cubicBezTo>
                  <a:cubicBezTo>
                    <a:pt x="38" y="134"/>
                    <a:pt x="31" y="115"/>
                    <a:pt x="44" y="100"/>
                  </a:cubicBezTo>
                  <a:cubicBezTo>
                    <a:pt x="65" y="74"/>
                    <a:pt x="83" y="46"/>
                    <a:pt x="98" y="16"/>
                  </a:cubicBezTo>
                  <a:cubicBezTo>
                    <a:pt x="106" y="0"/>
                    <a:pt x="129" y="29"/>
                    <a:pt x="114"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sp>
          <p:nvSpPr>
            <p:cNvPr id="21" name="任意多边形 13">
              <a:extLst>
                <a:ext uri="{FF2B5EF4-FFF2-40B4-BE49-F238E27FC236}">
                  <a16:creationId xmlns:a16="http://schemas.microsoft.com/office/drawing/2014/main" id="{82C4E269-7FA5-4C43-B8E1-4C87386A99A9}"/>
                </a:ext>
              </a:extLst>
            </p:cNvPr>
            <p:cNvSpPr/>
            <p:nvPr/>
          </p:nvSpPr>
          <p:spPr bwMode="auto">
            <a:xfrm>
              <a:off x="4840125" y="2614671"/>
              <a:ext cx="79623" cy="97719"/>
            </a:xfrm>
            <a:custGeom>
              <a:avLst/>
              <a:gdLst>
                <a:gd name="T0" fmla="*/ 54 w 71"/>
                <a:gd name="T1" fmla="*/ 37 h 88"/>
                <a:gd name="T2" fmla="*/ 51 w 71"/>
                <a:gd name="T3" fmla="*/ 85 h 88"/>
                <a:gd name="T4" fmla="*/ 36 w 71"/>
                <a:gd name="T5" fmla="*/ 73 h 88"/>
                <a:gd name="T6" fmla="*/ 14 w 71"/>
                <a:gd name="T7" fmla="*/ 27 h 88"/>
                <a:gd name="T8" fmla="*/ 23 w 71"/>
                <a:gd name="T9" fmla="*/ 6 h 88"/>
                <a:gd name="T10" fmla="*/ 54 w 71"/>
                <a:gd name="T11" fmla="*/ 37 h 88"/>
              </a:gdLst>
              <a:ahLst/>
              <a:cxnLst>
                <a:cxn ang="0">
                  <a:pos x="T0" y="T1"/>
                </a:cxn>
                <a:cxn ang="0">
                  <a:pos x="T2" y="T3"/>
                </a:cxn>
                <a:cxn ang="0">
                  <a:pos x="T4" y="T5"/>
                </a:cxn>
                <a:cxn ang="0">
                  <a:pos x="T6" y="T7"/>
                </a:cxn>
                <a:cxn ang="0">
                  <a:pos x="T8" y="T9"/>
                </a:cxn>
                <a:cxn ang="0">
                  <a:pos x="T10" y="T11"/>
                </a:cxn>
              </a:cxnLst>
              <a:rect l="0" t="0" r="r" b="b"/>
              <a:pathLst>
                <a:path w="71" h="88">
                  <a:moveTo>
                    <a:pt x="54" y="37"/>
                  </a:moveTo>
                  <a:cubicBezTo>
                    <a:pt x="43" y="67"/>
                    <a:pt x="71" y="79"/>
                    <a:pt x="51" y="85"/>
                  </a:cubicBezTo>
                  <a:cubicBezTo>
                    <a:pt x="41" y="88"/>
                    <a:pt x="36" y="77"/>
                    <a:pt x="36" y="73"/>
                  </a:cubicBezTo>
                  <a:cubicBezTo>
                    <a:pt x="37" y="46"/>
                    <a:pt x="26" y="43"/>
                    <a:pt x="14" y="27"/>
                  </a:cubicBezTo>
                  <a:cubicBezTo>
                    <a:pt x="0" y="9"/>
                    <a:pt x="8" y="0"/>
                    <a:pt x="23" y="6"/>
                  </a:cubicBezTo>
                  <a:cubicBezTo>
                    <a:pt x="50" y="19"/>
                    <a:pt x="63" y="13"/>
                    <a:pt x="54" y="3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sp>
          <p:nvSpPr>
            <p:cNvPr id="22" name="任意多边形 14">
              <a:extLst>
                <a:ext uri="{FF2B5EF4-FFF2-40B4-BE49-F238E27FC236}">
                  <a16:creationId xmlns:a16="http://schemas.microsoft.com/office/drawing/2014/main" id="{558A8CCB-C353-571D-2A6A-24577AEF3136}"/>
                </a:ext>
              </a:extLst>
            </p:cNvPr>
            <p:cNvSpPr/>
            <p:nvPr/>
          </p:nvSpPr>
          <p:spPr bwMode="auto">
            <a:xfrm>
              <a:off x="6351157" y="4944556"/>
              <a:ext cx="73290" cy="61527"/>
            </a:xfrm>
            <a:custGeom>
              <a:avLst/>
              <a:gdLst>
                <a:gd name="T0" fmla="*/ 4 w 66"/>
                <a:gd name="T1" fmla="*/ 20 h 55"/>
                <a:gd name="T2" fmla="*/ 58 w 66"/>
                <a:gd name="T3" fmla="*/ 35 h 55"/>
                <a:gd name="T4" fmla="*/ 47 w 66"/>
                <a:gd name="T5" fmla="*/ 54 h 55"/>
                <a:gd name="T6" fmla="*/ 11 w 66"/>
                <a:gd name="T7" fmla="*/ 45 h 55"/>
                <a:gd name="T8" fmla="*/ 4 w 66"/>
                <a:gd name="T9" fmla="*/ 20 h 55"/>
              </a:gdLst>
              <a:ahLst/>
              <a:cxnLst>
                <a:cxn ang="0">
                  <a:pos x="T0" y="T1"/>
                </a:cxn>
                <a:cxn ang="0">
                  <a:pos x="T2" y="T3"/>
                </a:cxn>
                <a:cxn ang="0">
                  <a:pos x="T4" y="T5"/>
                </a:cxn>
                <a:cxn ang="0">
                  <a:pos x="T6" y="T7"/>
                </a:cxn>
                <a:cxn ang="0">
                  <a:pos x="T8" y="T9"/>
                </a:cxn>
              </a:cxnLst>
              <a:rect l="0" t="0" r="r" b="b"/>
              <a:pathLst>
                <a:path w="66" h="55">
                  <a:moveTo>
                    <a:pt x="4" y="20"/>
                  </a:moveTo>
                  <a:cubicBezTo>
                    <a:pt x="8" y="0"/>
                    <a:pt x="44" y="16"/>
                    <a:pt x="58" y="35"/>
                  </a:cubicBezTo>
                  <a:cubicBezTo>
                    <a:pt x="66" y="45"/>
                    <a:pt x="56" y="55"/>
                    <a:pt x="47" y="54"/>
                  </a:cubicBezTo>
                  <a:cubicBezTo>
                    <a:pt x="35" y="53"/>
                    <a:pt x="22" y="52"/>
                    <a:pt x="11" y="45"/>
                  </a:cubicBezTo>
                  <a:cubicBezTo>
                    <a:pt x="18" y="52"/>
                    <a:pt x="0" y="36"/>
                    <a:pt x="4"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sp>
          <p:nvSpPr>
            <p:cNvPr id="23" name="任意多边形 15">
              <a:extLst>
                <a:ext uri="{FF2B5EF4-FFF2-40B4-BE49-F238E27FC236}">
                  <a16:creationId xmlns:a16="http://schemas.microsoft.com/office/drawing/2014/main" id="{1807EC84-0EC4-31FA-FDB6-D3589CB1C91C}"/>
                </a:ext>
              </a:extLst>
            </p:cNvPr>
            <p:cNvSpPr/>
            <p:nvPr/>
          </p:nvSpPr>
          <p:spPr bwMode="auto">
            <a:xfrm>
              <a:off x="4857316" y="2700629"/>
              <a:ext cx="66956" cy="130293"/>
            </a:xfrm>
            <a:custGeom>
              <a:avLst/>
              <a:gdLst>
                <a:gd name="T0" fmla="*/ 57 w 60"/>
                <a:gd name="T1" fmla="*/ 76 h 117"/>
                <a:gd name="T2" fmla="*/ 49 w 60"/>
                <a:gd name="T3" fmla="*/ 95 h 117"/>
                <a:gd name="T4" fmla="*/ 35 w 60"/>
                <a:gd name="T5" fmla="*/ 101 h 117"/>
                <a:gd name="T6" fmla="*/ 57 w 60"/>
                <a:gd name="T7" fmla="*/ 76 h 117"/>
              </a:gdLst>
              <a:ahLst/>
              <a:cxnLst>
                <a:cxn ang="0">
                  <a:pos x="T0" y="T1"/>
                </a:cxn>
                <a:cxn ang="0">
                  <a:pos x="T2" y="T3"/>
                </a:cxn>
                <a:cxn ang="0">
                  <a:pos x="T4" y="T5"/>
                </a:cxn>
                <a:cxn ang="0">
                  <a:pos x="T6" y="T7"/>
                </a:cxn>
              </a:cxnLst>
              <a:rect l="0" t="0" r="r" b="b"/>
              <a:pathLst>
                <a:path w="60" h="117">
                  <a:moveTo>
                    <a:pt x="57" y="76"/>
                  </a:moveTo>
                  <a:cubicBezTo>
                    <a:pt x="60" y="81"/>
                    <a:pt x="56" y="91"/>
                    <a:pt x="49" y="95"/>
                  </a:cubicBezTo>
                  <a:cubicBezTo>
                    <a:pt x="45" y="97"/>
                    <a:pt x="40" y="99"/>
                    <a:pt x="35" y="101"/>
                  </a:cubicBezTo>
                  <a:cubicBezTo>
                    <a:pt x="0" y="117"/>
                    <a:pt x="11" y="0"/>
                    <a:pt x="57"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sp>
          <p:nvSpPr>
            <p:cNvPr id="24" name="任意多边形 16">
              <a:extLst>
                <a:ext uri="{FF2B5EF4-FFF2-40B4-BE49-F238E27FC236}">
                  <a16:creationId xmlns:a16="http://schemas.microsoft.com/office/drawing/2014/main" id="{C49AA99A-E9C8-A6F9-279C-BA184219B33A}"/>
                </a:ext>
              </a:extLst>
            </p:cNvPr>
            <p:cNvSpPr/>
            <p:nvPr/>
          </p:nvSpPr>
          <p:spPr bwMode="auto">
            <a:xfrm>
              <a:off x="6960998" y="3125889"/>
              <a:ext cx="47050" cy="107673"/>
            </a:xfrm>
            <a:custGeom>
              <a:avLst/>
              <a:gdLst>
                <a:gd name="T0" fmla="*/ 11 w 42"/>
                <a:gd name="T1" fmla="*/ 67 h 97"/>
                <a:gd name="T2" fmla="*/ 36 w 42"/>
                <a:gd name="T3" fmla="*/ 33 h 97"/>
                <a:gd name="T4" fmla="*/ 11 w 42"/>
                <a:gd name="T5" fmla="*/ 67 h 97"/>
              </a:gdLst>
              <a:ahLst/>
              <a:cxnLst>
                <a:cxn ang="0">
                  <a:pos x="T0" y="T1"/>
                </a:cxn>
                <a:cxn ang="0">
                  <a:pos x="T2" y="T3"/>
                </a:cxn>
                <a:cxn ang="0">
                  <a:pos x="T4" y="T5"/>
                </a:cxn>
              </a:cxnLst>
              <a:rect l="0" t="0" r="r" b="b"/>
              <a:pathLst>
                <a:path w="42" h="97">
                  <a:moveTo>
                    <a:pt x="11" y="67"/>
                  </a:moveTo>
                  <a:cubicBezTo>
                    <a:pt x="0" y="30"/>
                    <a:pt x="33" y="0"/>
                    <a:pt x="36" y="33"/>
                  </a:cubicBezTo>
                  <a:cubicBezTo>
                    <a:pt x="42" y="97"/>
                    <a:pt x="13" y="74"/>
                    <a:pt x="11" y="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sp>
          <p:nvSpPr>
            <p:cNvPr id="25" name="任意多边形 17">
              <a:extLst>
                <a:ext uri="{FF2B5EF4-FFF2-40B4-BE49-F238E27FC236}">
                  <a16:creationId xmlns:a16="http://schemas.microsoft.com/office/drawing/2014/main" id="{728BE547-E338-6C17-C2DE-391A98585890}"/>
                </a:ext>
              </a:extLst>
            </p:cNvPr>
            <p:cNvSpPr/>
            <p:nvPr/>
          </p:nvSpPr>
          <p:spPr bwMode="auto">
            <a:xfrm>
              <a:off x="4461009" y="3429905"/>
              <a:ext cx="38907" cy="77814"/>
            </a:xfrm>
            <a:custGeom>
              <a:avLst/>
              <a:gdLst>
                <a:gd name="T0" fmla="*/ 25 w 35"/>
                <a:gd name="T1" fmla="*/ 11 h 70"/>
                <a:gd name="T2" fmla="*/ 35 w 35"/>
                <a:gd name="T3" fmla="*/ 11 h 70"/>
                <a:gd name="T4" fmla="*/ 18 w 35"/>
                <a:gd name="T5" fmla="*/ 57 h 70"/>
                <a:gd name="T6" fmla="*/ 7 w 35"/>
                <a:gd name="T7" fmla="*/ 50 h 70"/>
                <a:gd name="T8" fmla="*/ 25 w 35"/>
                <a:gd name="T9" fmla="*/ 11 h 70"/>
              </a:gdLst>
              <a:ahLst/>
              <a:cxnLst>
                <a:cxn ang="0">
                  <a:pos x="T0" y="T1"/>
                </a:cxn>
                <a:cxn ang="0">
                  <a:pos x="T2" y="T3"/>
                </a:cxn>
                <a:cxn ang="0">
                  <a:pos x="T4" y="T5"/>
                </a:cxn>
                <a:cxn ang="0">
                  <a:pos x="T6" y="T7"/>
                </a:cxn>
                <a:cxn ang="0">
                  <a:pos x="T8" y="T9"/>
                </a:cxn>
              </a:cxnLst>
              <a:rect l="0" t="0" r="r" b="b"/>
              <a:pathLst>
                <a:path w="35" h="70">
                  <a:moveTo>
                    <a:pt x="25" y="11"/>
                  </a:moveTo>
                  <a:cubicBezTo>
                    <a:pt x="27" y="2"/>
                    <a:pt x="35" y="0"/>
                    <a:pt x="35" y="11"/>
                  </a:cubicBezTo>
                  <a:cubicBezTo>
                    <a:pt x="33" y="35"/>
                    <a:pt x="34" y="43"/>
                    <a:pt x="18" y="57"/>
                  </a:cubicBezTo>
                  <a:cubicBezTo>
                    <a:pt x="5" y="70"/>
                    <a:pt x="0" y="58"/>
                    <a:pt x="7" y="50"/>
                  </a:cubicBezTo>
                  <a:cubicBezTo>
                    <a:pt x="17" y="36"/>
                    <a:pt x="21" y="29"/>
                    <a:pt x="25" y="1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sp>
          <p:nvSpPr>
            <p:cNvPr id="26" name="任意多边形 18">
              <a:extLst>
                <a:ext uri="{FF2B5EF4-FFF2-40B4-BE49-F238E27FC236}">
                  <a16:creationId xmlns:a16="http://schemas.microsoft.com/office/drawing/2014/main" id="{EA4CE87C-11CE-C090-9FF4-B62704D3FE01}"/>
                </a:ext>
              </a:extLst>
            </p:cNvPr>
            <p:cNvSpPr/>
            <p:nvPr/>
          </p:nvSpPr>
          <p:spPr bwMode="auto">
            <a:xfrm>
              <a:off x="6297773" y="4793453"/>
              <a:ext cx="53384" cy="97719"/>
            </a:xfrm>
            <a:custGeom>
              <a:avLst/>
              <a:gdLst>
                <a:gd name="T0" fmla="*/ 44 w 48"/>
                <a:gd name="T1" fmla="*/ 23 h 88"/>
                <a:gd name="T2" fmla="*/ 36 w 48"/>
                <a:gd name="T3" fmla="*/ 78 h 88"/>
                <a:gd name="T4" fmla="*/ 21 w 48"/>
                <a:gd name="T5" fmla="*/ 79 h 88"/>
                <a:gd name="T6" fmla="*/ 2 w 48"/>
                <a:gd name="T7" fmla="*/ 0 h 88"/>
                <a:gd name="T8" fmla="*/ 0 w 48"/>
                <a:gd name="T9" fmla="*/ 2 h 88"/>
                <a:gd name="T10" fmla="*/ 48 w 48"/>
                <a:gd name="T11" fmla="*/ 18 h 88"/>
                <a:gd name="T12" fmla="*/ 44 w 48"/>
                <a:gd name="T13" fmla="*/ 23 h 88"/>
              </a:gdLst>
              <a:ahLst/>
              <a:cxnLst>
                <a:cxn ang="0">
                  <a:pos x="T0" y="T1"/>
                </a:cxn>
                <a:cxn ang="0">
                  <a:pos x="T2" y="T3"/>
                </a:cxn>
                <a:cxn ang="0">
                  <a:pos x="T4" y="T5"/>
                </a:cxn>
                <a:cxn ang="0">
                  <a:pos x="T6" y="T7"/>
                </a:cxn>
                <a:cxn ang="0">
                  <a:pos x="T8" y="T9"/>
                </a:cxn>
                <a:cxn ang="0">
                  <a:pos x="T10" y="T11"/>
                </a:cxn>
                <a:cxn ang="0">
                  <a:pos x="T12" y="T13"/>
                </a:cxn>
              </a:cxnLst>
              <a:rect l="0" t="0" r="r" b="b"/>
              <a:pathLst>
                <a:path w="48" h="88">
                  <a:moveTo>
                    <a:pt x="44" y="23"/>
                  </a:moveTo>
                  <a:cubicBezTo>
                    <a:pt x="25" y="42"/>
                    <a:pt x="37" y="61"/>
                    <a:pt x="36" y="78"/>
                  </a:cubicBezTo>
                  <a:cubicBezTo>
                    <a:pt x="36" y="85"/>
                    <a:pt x="23" y="88"/>
                    <a:pt x="21" y="79"/>
                  </a:cubicBezTo>
                  <a:cubicBezTo>
                    <a:pt x="14" y="53"/>
                    <a:pt x="8" y="26"/>
                    <a:pt x="2" y="0"/>
                  </a:cubicBezTo>
                  <a:cubicBezTo>
                    <a:pt x="0" y="2"/>
                    <a:pt x="0" y="2"/>
                    <a:pt x="0" y="2"/>
                  </a:cubicBezTo>
                  <a:cubicBezTo>
                    <a:pt x="25" y="19"/>
                    <a:pt x="17" y="15"/>
                    <a:pt x="48" y="18"/>
                  </a:cubicBezTo>
                  <a:cubicBezTo>
                    <a:pt x="45" y="13"/>
                    <a:pt x="48" y="19"/>
                    <a:pt x="44"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sp>
          <p:nvSpPr>
            <p:cNvPr id="27" name="任意多边形 19">
              <a:extLst>
                <a:ext uri="{FF2B5EF4-FFF2-40B4-BE49-F238E27FC236}">
                  <a16:creationId xmlns:a16="http://schemas.microsoft.com/office/drawing/2014/main" id="{D95353AC-3B00-87EB-A52F-DB44C8BEAC38}"/>
                </a:ext>
              </a:extLst>
            </p:cNvPr>
            <p:cNvSpPr/>
            <p:nvPr/>
          </p:nvSpPr>
          <p:spPr bwMode="auto">
            <a:xfrm>
              <a:off x="7608842" y="4807025"/>
              <a:ext cx="40717" cy="62432"/>
            </a:xfrm>
            <a:custGeom>
              <a:avLst/>
              <a:gdLst>
                <a:gd name="T0" fmla="*/ 2 w 36"/>
                <a:gd name="T1" fmla="*/ 34 h 56"/>
                <a:gd name="T2" fmla="*/ 5 w 36"/>
                <a:gd name="T3" fmla="*/ 5 h 56"/>
                <a:gd name="T4" fmla="*/ 17 w 36"/>
                <a:gd name="T5" fmla="*/ 3 h 56"/>
                <a:gd name="T6" fmla="*/ 35 w 36"/>
                <a:gd name="T7" fmla="*/ 42 h 56"/>
                <a:gd name="T8" fmla="*/ 21 w 36"/>
                <a:gd name="T9" fmla="*/ 53 h 56"/>
                <a:gd name="T10" fmla="*/ 2 w 36"/>
                <a:gd name="T11" fmla="*/ 34 h 56"/>
              </a:gdLst>
              <a:ahLst/>
              <a:cxnLst>
                <a:cxn ang="0">
                  <a:pos x="T0" y="T1"/>
                </a:cxn>
                <a:cxn ang="0">
                  <a:pos x="T2" y="T3"/>
                </a:cxn>
                <a:cxn ang="0">
                  <a:pos x="T4" y="T5"/>
                </a:cxn>
                <a:cxn ang="0">
                  <a:pos x="T6" y="T7"/>
                </a:cxn>
                <a:cxn ang="0">
                  <a:pos x="T8" y="T9"/>
                </a:cxn>
                <a:cxn ang="0">
                  <a:pos x="T10" y="T11"/>
                </a:cxn>
              </a:cxnLst>
              <a:rect l="0" t="0" r="r" b="b"/>
              <a:pathLst>
                <a:path w="36" h="56">
                  <a:moveTo>
                    <a:pt x="2" y="34"/>
                  </a:moveTo>
                  <a:cubicBezTo>
                    <a:pt x="8" y="24"/>
                    <a:pt x="0" y="14"/>
                    <a:pt x="5" y="5"/>
                  </a:cubicBezTo>
                  <a:cubicBezTo>
                    <a:pt x="7" y="1"/>
                    <a:pt x="13" y="0"/>
                    <a:pt x="17" y="3"/>
                  </a:cubicBezTo>
                  <a:cubicBezTo>
                    <a:pt x="21" y="5"/>
                    <a:pt x="22" y="6"/>
                    <a:pt x="35" y="42"/>
                  </a:cubicBezTo>
                  <a:cubicBezTo>
                    <a:pt x="36" y="46"/>
                    <a:pt x="33" y="56"/>
                    <a:pt x="21" y="53"/>
                  </a:cubicBezTo>
                  <a:cubicBezTo>
                    <a:pt x="11" y="51"/>
                    <a:pt x="0" y="24"/>
                    <a:pt x="2" y="3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sp>
          <p:nvSpPr>
            <p:cNvPr id="28" name="任意多边形 20">
              <a:extLst>
                <a:ext uri="{FF2B5EF4-FFF2-40B4-BE49-F238E27FC236}">
                  <a16:creationId xmlns:a16="http://schemas.microsoft.com/office/drawing/2014/main" id="{2455A120-C041-40F5-B9A4-8615B75B9478}"/>
                </a:ext>
              </a:extLst>
            </p:cNvPr>
            <p:cNvSpPr/>
            <p:nvPr/>
          </p:nvSpPr>
          <p:spPr bwMode="auto">
            <a:xfrm>
              <a:off x="7520171" y="4810645"/>
              <a:ext cx="91386" cy="59717"/>
            </a:xfrm>
            <a:custGeom>
              <a:avLst/>
              <a:gdLst>
                <a:gd name="T0" fmla="*/ 82 w 82"/>
                <a:gd name="T1" fmla="*/ 28 h 53"/>
                <a:gd name="T2" fmla="*/ 56 w 82"/>
                <a:gd name="T3" fmla="*/ 41 h 53"/>
                <a:gd name="T4" fmla="*/ 10 w 82"/>
                <a:gd name="T5" fmla="*/ 31 h 53"/>
                <a:gd name="T6" fmla="*/ 82 w 82"/>
                <a:gd name="T7" fmla="*/ 29 h 53"/>
                <a:gd name="T8" fmla="*/ 82 w 82"/>
                <a:gd name="T9" fmla="*/ 28 h 53"/>
              </a:gdLst>
              <a:ahLst/>
              <a:cxnLst>
                <a:cxn ang="0">
                  <a:pos x="T0" y="T1"/>
                </a:cxn>
                <a:cxn ang="0">
                  <a:pos x="T2" y="T3"/>
                </a:cxn>
                <a:cxn ang="0">
                  <a:pos x="T4" y="T5"/>
                </a:cxn>
                <a:cxn ang="0">
                  <a:pos x="T6" y="T7"/>
                </a:cxn>
                <a:cxn ang="0">
                  <a:pos x="T8" y="T9"/>
                </a:cxn>
              </a:cxnLst>
              <a:rect l="0" t="0" r="r" b="b"/>
              <a:pathLst>
                <a:path w="82" h="53">
                  <a:moveTo>
                    <a:pt x="82" y="28"/>
                  </a:moveTo>
                  <a:cubicBezTo>
                    <a:pt x="71" y="28"/>
                    <a:pt x="64" y="35"/>
                    <a:pt x="56" y="41"/>
                  </a:cubicBezTo>
                  <a:cubicBezTo>
                    <a:pt x="35" y="53"/>
                    <a:pt x="0" y="47"/>
                    <a:pt x="10" y="31"/>
                  </a:cubicBezTo>
                  <a:cubicBezTo>
                    <a:pt x="17" y="20"/>
                    <a:pt x="58" y="0"/>
                    <a:pt x="82" y="29"/>
                  </a:cubicBezTo>
                  <a:cubicBezTo>
                    <a:pt x="82" y="30"/>
                    <a:pt x="82" y="28"/>
                    <a:pt x="82"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sp>
          <p:nvSpPr>
            <p:cNvPr id="29" name="任意多边形 21">
              <a:extLst>
                <a:ext uri="{FF2B5EF4-FFF2-40B4-BE49-F238E27FC236}">
                  <a16:creationId xmlns:a16="http://schemas.microsoft.com/office/drawing/2014/main" id="{2006C880-D03C-3FD4-0B90-79DDF38A8672}"/>
                </a:ext>
              </a:extLst>
            </p:cNvPr>
            <p:cNvSpPr/>
            <p:nvPr/>
          </p:nvSpPr>
          <p:spPr bwMode="auto">
            <a:xfrm>
              <a:off x="5250908" y="4530154"/>
              <a:ext cx="47955" cy="95910"/>
            </a:xfrm>
            <a:custGeom>
              <a:avLst/>
              <a:gdLst>
                <a:gd name="T0" fmla="*/ 0 w 43"/>
                <a:gd name="T1" fmla="*/ 0 h 86"/>
                <a:gd name="T2" fmla="*/ 17 w 43"/>
                <a:gd name="T3" fmla="*/ 42 h 86"/>
                <a:gd name="T4" fmla="*/ 28 w 43"/>
                <a:gd name="T5" fmla="*/ 80 h 86"/>
                <a:gd name="T6" fmla="*/ 3 w 43"/>
                <a:gd name="T7" fmla="*/ 61 h 86"/>
                <a:gd name="T8" fmla="*/ 0 w 43"/>
                <a:gd name="T9" fmla="*/ 0 h 86"/>
              </a:gdLst>
              <a:ahLst/>
              <a:cxnLst>
                <a:cxn ang="0">
                  <a:pos x="T0" y="T1"/>
                </a:cxn>
                <a:cxn ang="0">
                  <a:pos x="T2" y="T3"/>
                </a:cxn>
                <a:cxn ang="0">
                  <a:pos x="T4" y="T5"/>
                </a:cxn>
                <a:cxn ang="0">
                  <a:pos x="T6" y="T7"/>
                </a:cxn>
                <a:cxn ang="0">
                  <a:pos x="T8" y="T9"/>
                </a:cxn>
              </a:cxnLst>
              <a:rect l="0" t="0" r="r" b="b"/>
              <a:pathLst>
                <a:path w="43" h="86">
                  <a:moveTo>
                    <a:pt x="0" y="0"/>
                  </a:moveTo>
                  <a:cubicBezTo>
                    <a:pt x="4" y="14"/>
                    <a:pt x="15" y="26"/>
                    <a:pt x="17" y="42"/>
                  </a:cubicBezTo>
                  <a:cubicBezTo>
                    <a:pt x="19" y="63"/>
                    <a:pt x="43" y="74"/>
                    <a:pt x="28" y="80"/>
                  </a:cubicBezTo>
                  <a:cubicBezTo>
                    <a:pt x="14" y="86"/>
                    <a:pt x="4" y="71"/>
                    <a:pt x="3" y="61"/>
                  </a:cubicBezTo>
                  <a:cubicBezTo>
                    <a:pt x="1" y="39"/>
                    <a:pt x="11"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sp>
          <p:nvSpPr>
            <p:cNvPr id="30" name="任意多边形 22">
              <a:extLst>
                <a:ext uri="{FF2B5EF4-FFF2-40B4-BE49-F238E27FC236}">
                  <a16:creationId xmlns:a16="http://schemas.microsoft.com/office/drawing/2014/main" id="{7E7179B5-ADA2-BDA3-495C-09B402879B56}"/>
                </a:ext>
              </a:extLst>
            </p:cNvPr>
            <p:cNvSpPr/>
            <p:nvPr/>
          </p:nvSpPr>
          <p:spPr bwMode="auto">
            <a:xfrm>
              <a:off x="6922996" y="3390093"/>
              <a:ext cx="51574" cy="59717"/>
            </a:xfrm>
            <a:custGeom>
              <a:avLst/>
              <a:gdLst>
                <a:gd name="T0" fmla="*/ 19 w 46"/>
                <a:gd name="T1" fmla="*/ 53 h 54"/>
                <a:gd name="T2" fmla="*/ 4 w 46"/>
                <a:gd name="T3" fmla="*/ 26 h 54"/>
                <a:gd name="T4" fmla="*/ 19 w 46"/>
                <a:gd name="T5" fmla="*/ 53 h 54"/>
              </a:gdLst>
              <a:ahLst/>
              <a:cxnLst>
                <a:cxn ang="0">
                  <a:pos x="T0" y="T1"/>
                </a:cxn>
                <a:cxn ang="0">
                  <a:pos x="T2" y="T3"/>
                </a:cxn>
                <a:cxn ang="0">
                  <a:pos x="T4" y="T5"/>
                </a:cxn>
              </a:cxnLst>
              <a:rect l="0" t="0" r="r" b="b"/>
              <a:pathLst>
                <a:path w="46" h="54">
                  <a:moveTo>
                    <a:pt x="19" y="53"/>
                  </a:moveTo>
                  <a:cubicBezTo>
                    <a:pt x="12" y="54"/>
                    <a:pt x="0" y="39"/>
                    <a:pt x="4" y="26"/>
                  </a:cubicBezTo>
                  <a:cubicBezTo>
                    <a:pt x="13" y="0"/>
                    <a:pt x="46" y="51"/>
                    <a:pt x="19" y="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sp>
          <p:nvSpPr>
            <p:cNvPr id="31" name="任意多边形 23">
              <a:extLst>
                <a:ext uri="{FF2B5EF4-FFF2-40B4-BE49-F238E27FC236}">
                  <a16:creationId xmlns:a16="http://schemas.microsoft.com/office/drawing/2014/main" id="{BAA5325A-34E9-3BA4-7371-DA7DD69E4F4D}"/>
                </a:ext>
              </a:extLst>
            </p:cNvPr>
            <p:cNvSpPr/>
            <p:nvPr/>
          </p:nvSpPr>
          <p:spPr bwMode="auto">
            <a:xfrm>
              <a:off x="7685751" y="4722878"/>
              <a:ext cx="45240" cy="44336"/>
            </a:xfrm>
            <a:custGeom>
              <a:avLst/>
              <a:gdLst>
                <a:gd name="T0" fmla="*/ 38 w 40"/>
                <a:gd name="T1" fmla="*/ 26 h 40"/>
                <a:gd name="T2" fmla="*/ 3 w 40"/>
                <a:gd name="T3" fmla="*/ 19 h 40"/>
                <a:gd name="T4" fmla="*/ 38 w 40"/>
                <a:gd name="T5" fmla="*/ 26 h 40"/>
              </a:gdLst>
              <a:ahLst/>
              <a:cxnLst>
                <a:cxn ang="0">
                  <a:pos x="T0" y="T1"/>
                </a:cxn>
                <a:cxn ang="0">
                  <a:pos x="T2" y="T3"/>
                </a:cxn>
                <a:cxn ang="0">
                  <a:pos x="T4" y="T5"/>
                </a:cxn>
              </a:cxnLst>
              <a:rect l="0" t="0" r="r" b="b"/>
              <a:pathLst>
                <a:path w="40" h="40">
                  <a:moveTo>
                    <a:pt x="38" y="26"/>
                  </a:moveTo>
                  <a:cubicBezTo>
                    <a:pt x="40" y="40"/>
                    <a:pt x="0" y="40"/>
                    <a:pt x="3" y="19"/>
                  </a:cubicBezTo>
                  <a:cubicBezTo>
                    <a:pt x="5" y="0"/>
                    <a:pt x="34" y="2"/>
                    <a:pt x="38"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sp>
          <p:nvSpPr>
            <p:cNvPr id="32" name="任意多边形 24">
              <a:extLst>
                <a:ext uri="{FF2B5EF4-FFF2-40B4-BE49-F238E27FC236}">
                  <a16:creationId xmlns:a16="http://schemas.microsoft.com/office/drawing/2014/main" id="{8737364A-6650-21E7-F7F5-653D7DFB0799}"/>
                </a:ext>
              </a:extLst>
            </p:cNvPr>
            <p:cNvSpPr/>
            <p:nvPr/>
          </p:nvSpPr>
          <p:spPr bwMode="auto">
            <a:xfrm>
              <a:off x="5525065" y="4725593"/>
              <a:ext cx="35288" cy="56098"/>
            </a:xfrm>
            <a:custGeom>
              <a:avLst/>
              <a:gdLst>
                <a:gd name="T0" fmla="*/ 1 w 31"/>
                <a:gd name="T1" fmla="*/ 35 h 51"/>
                <a:gd name="T2" fmla="*/ 31 w 31"/>
                <a:gd name="T3" fmla="*/ 32 h 51"/>
                <a:gd name="T4" fmla="*/ 1 w 31"/>
                <a:gd name="T5" fmla="*/ 35 h 51"/>
              </a:gdLst>
              <a:ahLst/>
              <a:cxnLst>
                <a:cxn ang="0">
                  <a:pos x="T0" y="T1"/>
                </a:cxn>
                <a:cxn ang="0">
                  <a:pos x="T2" y="T3"/>
                </a:cxn>
                <a:cxn ang="0">
                  <a:pos x="T4" y="T5"/>
                </a:cxn>
              </a:cxnLst>
              <a:rect l="0" t="0" r="r" b="b"/>
              <a:pathLst>
                <a:path w="31" h="51">
                  <a:moveTo>
                    <a:pt x="1" y="35"/>
                  </a:moveTo>
                  <a:cubicBezTo>
                    <a:pt x="0" y="16"/>
                    <a:pt x="30" y="0"/>
                    <a:pt x="31" y="32"/>
                  </a:cubicBezTo>
                  <a:cubicBezTo>
                    <a:pt x="31" y="51"/>
                    <a:pt x="2" y="47"/>
                    <a:pt x="1" y="3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sp>
          <p:nvSpPr>
            <p:cNvPr id="33" name="任意多边形 25">
              <a:extLst>
                <a:ext uri="{FF2B5EF4-FFF2-40B4-BE49-F238E27FC236}">
                  <a16:creationId xmlns:a16="http://schemas.microsoft.com/office/drawing/2014/main" id="{3F46B385-1168-28D8-0BC5-C3318779E877}"/>
                </a:ext>
              </a:extLst>
            </p:cNvPr>
            <p:cNvSpPr/>
            <p:nvPr/>
          </p:nvSpPr>
          <p:spPr bwMode="auto">
            <a:xfrm>
              <a:off x="7371782" y="4915603"/>
              <a:ext cx="73290" cy="56098"/>
            </a:xfrm>
            <a:custGeom>
              <a:avLst/>
              <a:gdLst>
                <a:gd name="T0" fmla="*/ 62 w 66"/>
                <a:gd name="T1" fmla="*/ 28 h 50"/>
                <a:gd name="T2" fmla="*/ 42 w 66"/>
                <a:gd name="T3" fmla="*/ 6 h 50"/>
                <a:gd name="T4" fmla="*/ 62 w 66"/>
                <a:gd name="T5" fmla="*/ 28 h 50"/>
              </a:gdLst>
              <a:ahLst/>
              <a:cxnLst>
                <a:cxn ang="0">
                  <a:pos x="T0" y="T1"/>
                </a:cxn>
                <a:cxn ang="0">
                  <a:pos x="T2" y="T3"/>
                </a:cxn>
                <a:cxn ang="0">
                  <a:pos x="T4" y="T5"/>
                </a:cxn>
              </a:cxnLst>
              <a:rect l="0" t="0" r="r" b="b"/>
              <a:pathLst>
                <a:path w="66" h="50">
                  <a:moveTo>
                    <a:pt x="62" y="28"/>
                  </a:moveTo>
                  <a:cubicBezTo>
                    <a:pt x="56" y="50"/>
                    <a:pt x="0" y="33"/>
                    <a:pt x="42" y="6"/>
                  </a:cubicBezTo>
                  <a:cubicBezTo>
                    <a:pt x="50" y="0"/>
                    <a:pt x="66" y="15"/>
                    <a:pt x="62"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sp>
          <p:nvSpPr>
            <p:cNvPr id="34" name="任意多边形 26">
              <a:extLst>
                <a:ext uri="{FF2B5EF4-FFF2-40B4-BE49-F238E27FC236}">
                  <a16:creationId xmlns:a16="http://schemas.microsoft.com/office/drawing/2014/main" id="{966E4505-A6BD-3FB6-0EFF-7D9F935CA352}"/>
                </a:ext>
              </a:extLst>
            </p:cNvPr>
            <p:cNvSpPr/>
            <p:nvPr/>
          </p:nvSpPr>
          <p:spPr bwMode="auto">
            <a:xfrm>
              <a:off x="6614456" y="5023275"/>
              <a:ext cx="54289" cy="78719"/>
            </a:xfrm>
            <a:custGeom>
              <a:avLst/>
              <a:gdLst>
                <a:gd name="T0" fmla="*/ 17 w 49"/>
                <a:gd name="T1" fmla="*/ 70 h 71"/>
                <a:gd name="T2" fmla="*/ 3 w 49"/>
                <a:gd name="T3" fmla="*/ 58 h 71"/>
                <a:gd name="T4" fmla="*/ 17 w 49"/>
                <a:gd name="T5" fmla="*/ 70 h 71"/>
              </a:gdLst>
              <a:ahLst/>
              <a:cxnLst>
                <a:cxn ang="0">
                  <a:pos x="T0" y="T1"/>
                </a:cxn>
                <a:cxn ang="0">
                  <a:pos x="T2" y="T3"/>
                </a:cxn>
                <a:cxn ang="0">
                  <a:pos x="T4" y="T5"/>
                </a:cxn>
              </a:cxnLst>
              <a:rect l="0" t="0" r="r" b="b"/>
              <a:pathLst>
                <a:path w="49" h="71">
                  <a:moveTo>
                    <a:pt x="17" y="70"/>
                  </a:moveTo>
                  <a:cubicBezTo>
                    <a:pt x="13" y="71"/>
                    <a:pt x="0" y="67"/>
                    <a:pt x="3" y="58"/>
                  </a:cubicBezTo>
                  <a:cubicBezTo>
                    <a:pt x="21" y="0"/>
                    <a:pt x="49" y="61"/>
                    <a:pt x="17" y="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sp>
          <p:nvSpPr>
            <p:cNvPr id="35" name="任意多边形 27">
              <a:extLst>
                <a:ext uri="{FF2B5EF4-FFF2-40B4-BE49-F238E27FC236}">
                  <a16:creationId xmlns:a16="http://schemas.microsoft.com/office/drawing/2014/main" id="{8729850B-2EB2-067E-55BC-7E75D10522C0}"/>
                </a:ext>
              </a:extLst>
            </p:cNvPr>
            <p:cNvSpPr/>
            <p:nvPr/>
          </p:nvSpPr>
          <p:spPr bwMode="auto">
            <a:xfrm>
              <a:off x="7524694" y="4780786"/>
              <a:ext cx="46146" cy="33478"/>
            </a:xfrm>
            <a:custGeom>
              <a:avLst/>
              <a:gdLst>
                <a:gd name="T0" fmla="*/ 14 w 42"/>
                <a:gd name="T1" fmla="*/ 26 h 30"/>
                <a:gd name="T2" fmla="*/ 27 w 42"/>
                <a:gd name="T3" fmla="*/ 3 h 30"/>
                <a:gd name="T4" fmla="*/ 14 w 42"/>
                <a:gd name="T5" fmla="*/ 26 h 30"/>
              </a:gdLst>
              <a:ahLst/>
              <a:cxnLst>
                <a:cxn ang="0">
                  <a:pos x="T0" y="T1"/>
                </a:cxn>
                <a:cxn ang="0">
                  <a:pos x="T2" y="T3"/>
                </a:cxn>
                <a:cxn ang="0">
                  <a:pos x="T4" y="T5"/>
                </a:cxn>
              </a:cxnLst>
              <a:rect l="0" t="0" r="r" b="b"/>
              <a:pathLst>
                <a:path w="42" h="30">
                  <a:moveTo>
                    <a:pt x="14" y="26"/>
                  </a:moveTo>
                  <a:cubicBezTo>
                    <a:pt x="0" y="24"/>
                    <a:pt x="4" y="0"/>
                    <a:pt x="27" y="3"/>
                  </a:cubicBezTo>
                  <a:cubicBezTo>
                    <a:pt x="38" y="4"/>
                    <a:pt x="42" y="30"/>
                    <a:pt x="14" y="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sp>
          <p:nvSpPr>
            <p:cNvPr id="36" name="任意多边形 28">
              <a:extLst>
                <a:ext uri="{FF2B5EF4-FFF2-40B4-BE49-F238E27FC236}">
                  <a16:creationId xmlns:a16="http://schemas.microsoft.com/office/drawing/2014/main" id="{C25F6B46-5130-5E38-E10F-0A422352CAD8}"/>
                </a:ext>
              </a:extLst>
            </p:cNvPr>
            <p:cNvSpPr/>
            <p:nvPr/>
          </p:nvSpPr>
          <p:spPr bwMode="auto">
            <a:xfrm>
              <a:off x="4871793" y="4702067"/>
              <a:ext cx="51574" cy="47955"/>
            </a:xfrm>
            <a:custGeom>
              <a:avLst/>
              <a:gdLst>
                <a:gd name="T0" fmla="*/ 45 w 46"/>
                <a:gd name="T1" fmla="*/ 9 h 43"/>
                <a:gd name="T2" fmla="*/ 45 w 46"/>
                <a:gd name="T3" fmla="*/ 16 h 43"/>
                <a:gd name="T4" fmla="*/ 18 w 46"/>
                <a:gd name="T5" fmla="*/ 10 h 43"/>
                <a:gd name="T6" fmla="*/ 45 w 46"/>
                <a:gd name="T7" fmla="*/ 9 h 43"/>
              </a:gdLst>
              <a:ahLst/>
              <a:cxnLst>
                <a:cxn ang="0">
                  <a:pos x="T0" y="T1"/>
                </a:cxn>
                <a:cxn ang="0">
                  <a:pos x="T2" y="T3"/>
                </a:cxn>
                <a:cxn ang="0">
                  <a:pos x="T4" y="T5"/>
                </a:cxn>
                <a:cxn ang="0">
                  <a:pos x="T6" y="T7"/>
                </a:cxn>
              </a:cxnLst>
              <a:rect l="0" t="0" r="r" b="b"/>
              <a:pathLst>
                <a:path w="46" h="43">
                  <a:moveTo>
                    <a:pt x="45" y="9"/>
                  </a:moveTo>
                  <a:cubicBezTo>
                    <a:pt x="45" y="11"/>
                    <a:pt x="46" y="14"/>
                    <a:pt x="45" y="16"/>
                  </a:cubicBezTo>
                  <a:cubicBezTo>
                    <a:pt x="28" y="43"/>
                    <a:pt x="0" y="13"/>
                    <a:pt x="18" y="10"/>
                  </a:cubicBezTo>
                  <a:cubicBezTo>
                    <a:pt x="27" y="9"/>
                    <a:pt x="36" y="0"/>
                    <a:pt x="45"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sp>
          <p:nvSpPr>
            <p:cNvPr id="37" name="任意多边形 29">
              <a:extLst>
                <a:ext uri="{FF2B5EF4-FFF2-40B4-BE49-F238E27FC236}">
                  <a16:creationId xmlns:a16="http://schemas.microsoft.com/office/drawing/2014/main" id="{B4FF7C58-C860-A65F-1A6B-3798465629F7}"/>
                </a:ext>
              </a:extLst>
            </p:cNvPr>
            <p:cNvSpPr/>
            <p:nvPr/>
          </p:nvSpPr>
          <p:spPr bwMode="auto">
            <a:xfrm>
              <a:off x="5708742" y="4579918"/>
              <a:ext cx="30764" cy="70575"/>
            </a:xfrm>
            <a:custGeom>
              <a:avLst/>
              <a:gdLst>
                <a:gd name="T0" fmla="*/ 11 w 28"/>
                <a:gd name="T1" fmla="*/ 7 h 63"/>
                <a:gd name="T2" fmla="*/ 24 w 28"/>
                <a:gd name="T3" fmla="*/ 24 h 63"/>
                <a:gd name="T4" fmla="*/ 11 w 28"/>
                <a:gd name="T5" fmla="*/ 7 h 63"/>
              </a:gdLst>
              <a:ahLst/>
              <a:cxnLst>
                <a:cxn ang="0">
                  <a:pos x="T0" y="T1"/>
                </a:cxn>
                <a:cxn ang="0">
                  <a:pos x="T2" y="T3"/>
                </a:cxn>
                <a:cxn ang="0">
                  <a:pos x="T4" y="T5"/>
                </a:cxn>
              </a:cxnLst>
              <a:rect l="0" t="0" r="r" b="b"/>
              <a:pathLst>
                <a:path w="28" h="63">
                  <a:moveTo>
                    <a:pt x="11" y="7"/>
                  </a:moveTo>
                  <a:cubicBezTo>
                    <a:pt x="20" y="0"/>
                    <a:pt x="28" y="13"/>
                    <a:pt x="24" y="24"/>
                  </a:cubicBezTo>
                  <a:cubicBezTo>
                    <a:pt x="10" y="63"/>
                    <a:pt x="0" y="17"/>
                    <a:pt x="11"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sp>
          <p:nvSpPr>
            <p:cNvPr id="38" name="任意多边形 30">
              <a:extLst>
                <a:ext uri="{FF2B5EF4-FFF2-40B4-BE49-F238E27FC236}">
                  <a16:creationId xmlns:a16="http://schemas.microsoft.com/office/drawing/2014/main" id="{2BE55CFC-3D75-1C33-EDE1-C5635DDA1CED}"/>
                </a:ext>
              </a:extLst>
            </p:cNvPr>
            <p:cNvSpPr/>
            <p:nvPr/>
          </p:nvSpPr>
          <p:spPr bwMode="auto">
            <a:xfrm>
              <a:off x="6247103" y="5235905"/>
              <a:ext cx="37097" cy="56098"/>
            </a:xfrm>
            <a:custGeom>
              <a:avLst/>
              <a:gdLst>
                <a:gd name="T0" fmla="*/ 14 w 33"/>
                <a:gd name="T1" fmla="*/ 5 h 50"/>
                <a:gd name="T2" fmla="*/ 32 w 33"/>
                <a:gd name="T3" fmla="*/ 37 h 50"/>
                <a:gd name="T4" fmla="*/ 13 w 33"/>
                <a:gd name="T5" fmla="*/ 37 h 50"/>
                <a:gd name="T6" fmla="*/ 14 w 33"/>
                <a:gd name="T7" fmla="*/ 5 h 50"/>
              </a:gdLst>
              <a:ahLst/>
              <a:cxnLst>
                <a:cxn ang="0">
                  <a:pos x="T0" y="T1"/>
                </a:cxn>
                <a:cxn ang="0">
                  <a:pos x="T2" y="T3"/>
                </a:cxn>
                <a:cxn ang="0">
                  <a:pos x="T4" y="T5"/>
                </a:cxn>
                <a:cxn ang="0">
                  <a:pos x="T6" y="T7"/>
                </a:cxn>
              </a:cxnLst>
              <a:rect l="0" t="0" r="r" b="b"/>
              <a:pathLst>
                <a:path w="33" h="50">
                  <a:moveTo>
                    <a:pt x="14" y="5"/>
                  </a:moveTo>
                  <a:cubicBezTo>
                    <a:pt x="30" y="0"/>
                    <a:pt x="33" y="24"/>
                    <a:pt x="32" y="37"/>
                  </a:cubicBezTo>
                  <a:cubicBezTo>
                    <a:pt x="30" y="49"/>
                    <a:pt x="17" y="50"/>
                    <a:pt x="13" y="37"/>
                  </a:cubicBezTo>
                  <a:cubicBezTo>
                    <a:pt x="9" y="23"/>
                    <a:pt x="0" y="9"/>
                    <a:pt x="14"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sp>
          <p:nvSpPr>
            <p:cNvPr id="39" name="任意多边形 31">
              <a:extLst>
                <a:ext uri="{FF2B5EF4-FFF2-40B4-BE49-F238E27FC236}">
                  <a16:creationId xmlns:a16="http://schemas.microsoft.com/office/drawing/2014/main" id="{8A15511F-154B-E686-A1D9-CDC9C26121B7}"/>
                </a:ext>
              </a:extLst>
            </p:cNvPr>
            <p:cNvSpPr/>
            <p:nvPr/>
          </p:nvSpPr>
          <p:spPr bwMode="auto">
            <a:xfrm>
              <a:off x="4698974" y="2841779"/>
              <a:ext cx="20811" cy="55194"/>
            </a:xfrm>
            <a:custGeom>
              <a:avLst/>
              <a:gdLst>
                <a:gd name="T0" fmla="*/ 18 w 19"/>
                <a:gd name="T1" fmla="*/ 45 h 49"/>
                <a:gd name="T2" fmla="*/ 13 w 19"/>
                <a:gd name="T3" fmla="*/ 49 h 49"/>
                <a:gd name="T4" fmla="*/ 19 w 19"/>
                <a:gd name="T5" fmla="*/ 38 h 49"/>
                <a:gd name="T6" fmla="*/ 18 w 19"/>
                <a:gd name="T7" fmla="*/ 45 h 49"/>
              </a:gdLst>
              <a:ahLst/>
              <a:cxnLst>
                <a:cxn ang="0">
                  <a:pos x="T0" y="T1"/>
                </a:cxn>
                <a:cxn ang="0">
                  <a:pos x="T2" y="T3"/>
                </a:cxn>
                <a:cxn ang="0">
                  <a:pos x="T4" y="T5"/>
                </a:cxn>
                <a:cxn ang="0">
                  <a:pos x="T6" y="T7"/>
                </a:cxn>
              </a:cxnLst>
              <a:rect l="0" t="0" r="r" b="b"/>
              <a:pathLst>
                <a:path w="19" h="49">
                  <a:moveTo>
                    <a:pt x="18" y="45"/>
                  </a:moveTo>
                  <a:cubicBezTo>
                    <a:pt x="16" y="46"/>
                    <a:pt x="14" y="49"/>
                    <a:pt x="13" y="49"/>
                  </a:cubicBezTo>
                  <a:cubicBezTo>
                    <a:pt x="0" y="38"/>
                    <a:pt x="18" y="0"/>
                    <a:pt x="19" y="38"/>
                  </a:cubicBezTo>
                  <a:cubicBezTo>
                    <a:pt x="19" y="40"/>
                    <a:pt x="18" y="43"/>
                    <a:pt x="18" y="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sp>
          <p:nvSpPr>
            <p:cNvPr id="40" name="任意多边形 32">
              <a:extLst>
                <a:ext uri="{FF2B5EF4-FFF2-40B4-BE49-F238E27FC236}">
                  <a16:creationId xmlns:a16="http://schemas.microsoft.com/office/drawing/2014/main" id="{96699310-4400-39BA-D17A-3F6583E4D3B2}"/>
                </a:ext>
              </a:extLst>
            </p:cNvPr>
            <p:cNvSpPr/>
            <p:nvPr/>
          </p:nvSpPr>
          <p:spPr bwMode="auto">
            <a:xfrm>
              <a:off x="6046235" y="4775357"/>
              <a:ext cx="51574" cy="42526"/>
            </a:xfrm>
            <a:custGeom>
              <a:avLst/>
              <a:gdLst>
                <a:gd name="T0" fmla="*/ 34 w 46"/>
                <a:gd name="T1" fmla="*/ 14 h 38"/>
                <a:gd name="T2" fmla="*/ 16 w 46"/>
                <a:gd name="T3" fmla="*/ 29 h 38"/>
                <a:gd name="T4" fmla="*/ 34 w 46"/>
                <a:gd name="T5" fmla="*/ 14 h 38"/>
              </a:gdLst>
              <a:ahLst/>
              <a:cxnLst>
                <a:cxn ang="0">
                  <a:pos x="T0" y="T1"/>
                </a:cxn>
                <a:cxn ang="0">
                  <a:pos x="T2" y="T3"/>
                </a:cxn>
                <a:cxn ang="0">
                  <a:pos x="T4" y="T5"/>
                </a:cxn>
              </a:cxnLst>
              <a:rect l="0" t="0" r="r" b="b"/>
              <a:pathLst>
                <a:path w="46" h="38">
                  <a:moveTo>
                    <a:pt x="34" y="14"/>
                  </a:moveTo>
                  <a:cubicBezTo>
                    <a:pt x="46" y="30"/>
                    <a:pt x="23" y="38"/>
                    <a:pt x="16" y="29"/>
                  </a:cubicBezTo>
                  <a:cubicBezTo>
                    <a:pt x="0" y="8"/>
                    <a:pt x="22" y="0"/>
                    <a:pt x="34"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sp>
          <p:nvSpPr>
            <p:cNvPr id="41" name="任意多边形 33">
              <a:extLst>
                <a:ext uri="{FF2B5EF4-FFF2-40B4-BE49-F238E27FC236}">
                  <a16:creationId xmlns:a16="http://schemas.microsoft.com/office/drawing/2014/main" id="{682C4012-60FB-1577-C982-F9136A63D8D0}"/>
                </a:ext>
              </a:extLst>
            </p:cNvPr>
            <p:cNvSpPr/>
            <p:nvPr/>
          </p:nvSpPr>
          <p:spPr bwMode="auto">
            <a:xfrm>
              <a:off x="6150289" y="5353530"/>
              <a:ext cx="40717" cy="54289"/>
            </a:xfrm>
            <a:custGeom>
              <a:avLst/>
              <a:gdLst>
                <a:gd name="T0" fmla="*/ 1 w 37"/>
                <a:gd name="T1" fmla="*/ 9 h 49"/>
                <a:gd name="T2" fmla="*/ 8 w 37"/>
                <a:gd name="T3" fmla="*/ 2 h 49"/>
                <a:gd name="T4" fmla="*/ 22 w 37"/>
                <a:gd name="T5" fmla="*/ 43 h 49"/>
                <a:gd name="T6" fmla="*/ 1 w 37"/>
                <a:gd name="T7" fmla="*/ 9 h 49"/>
              </a:gdLst>
              <a:ahLst/>
              <a:cxnLst>
                <a:cxn ang="0">
                  <a:pos x="T0" y="T1"/>
                </a:cxn>
                <a:cxn ang="0">
                  <a:pos x="T2" y="T3"/>
                </a:cxn>
                <a:cxn ang="0">
                  <a:pos x="T4" y="T5"/>
                </a:cxn>
                <a:cxn ang="0">
                  <a:pos x="T6" y="T7"/>
                </a:cxn>
              </a:cxnLst>
              <a:rect l="0" t="0" r="r" b="b"/>
              <a:pathLst>
                <a:path w="37" h="49">
                  <a:moveTo>
                    <a:pt x="1" y="9"/>
                  </a:moveTo>
                  <a:cubicBezTo>
                    <a:pt x="0" y="5"/>
                    <a:pt x="6" y="0"/>
                    <a:pt x="8" y="2"/>
                  </a:cubicBezTo>
                  <a:cubicBezTo>
                    <a:pt x="16" y="15"/>
                    <a:pt x="14" y="10"/>
                    <a:pt x="22" y="43"/>
                  </a:cubicBezTo>
                  <a:cubicBezTo>
                    <a:pt x="37" y="49"/>
                    <a:pt x="4" y="14"/>
                    <a:pt x="1"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sp>
          <p:nvSpPr>
            <p:cNvPr id="42" name="任意多边形 34">
              <a:extLst>
                <a:ext uri="{FF2B5EF4-FFF2-40B4-BE49-F238E27FC236}">
                  <a16:creationId xmlns:a16="http://schemas.microsoft.com/office/drawing/2014/main" id="{A15C62DB-E501-DFAF-0F58-A410E35AE7E1}"/>
                </a:ext>
              </a:extLst>
            </p:cNvPr>
            <p:cNvSpPr/>
            <p:nvPr/>
          </p:nvSpPr>
          <p:spPr bwMode="auto">
            <a:xfrm>
              <a:off x="5221954" y="4607062"/>
              <a:ext cx="14477" cy="32573"/>
            </a:xfrm>
            <a:custGeom>
              <a:avLst/>
              <a:gdLst>
                <a:gd name="T0" fmla="*/ 7 w 13"/>
                <a:gd name="T1" fmla="*/ 0 h 29"/>
                <a:gd name="T2" fmla="*/ 6 w 13"/>
                <a:gd name="T3" fmla="*/ 25 h 29"/>
                <a:gd name="T4" fmla="*/ 2 w 13"/>
                <a:gd name="T5" fmla="*/ 2 h 29"/>
                <a:gd name="T6" fmla="*/ 7 w 13"/>
                <a:gd name="T7" fmla="*/ 0 h 29"/>
              </a:gdLst>
              <a:ahLst/>
              <a:cxnLst>
                <a:cxn ang="0">
                  <a:pos x="T0" y="T1"/>
                </a:cxn>
                <a:cxn ang="0">
                  <a:pos x="T2" y="T3"/>
                </a:cxn>
                <a:cxn ang="0">
                  <a:pos x="T4" y="T5"/>
                </a:cxn>
                <a:cxn ang="0">
                  <a:pos x="T6" y="T7"/>
                </a:cxn>
              </a:cxnLst>
              <a:rect l="0" t="0" r="r" b="b"/>
              <a:pathLst>
                <a:path w="13" h="29">
                  <a:moveTo>
                    <a:pt x="7" y="0"/>
                  </a:moveTo>
                  <a:cubicBezTo>
                    <a:pt x="13" y="9"/>
                    <a:pt x="11" y="19"/>
                    <a:pt x="6" y="25"/>
                  </a:cubicBezTo>
                  <a:cubicBezTo>
                    <a:pt x="3" y="29"/>
                    <a:pt x="0" y="14"/>
                    <a:pt x="2" y="2"/>
                  </a:cubicBezTo>
                  <a:cubicBezTo>
                    <a:pt x="3" y="1"/>
                    <a:pt x="5" y="1"/>
                    <a:pt x="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sp>
          <p:nvSpPr>
            <p:cNvPr id="43" name="任意多边形 35">
              <a:extLst>
                <a:ext uri="{FF2B5EF4-FFF2-40B4-BE49-F238E27FC236}">
                  <a16:creationId xmlns:a16="http://schemas.microsoft.com/office/drawing/2014/main" id="{1D4523B9-8D16-EEE2-816A-7604043D2801}"/>
                </a:ext>
              </a:extLst>
            </p:cNvPr>
            <p:cNvSpPr/>
            <p:nvPr/>
          </p:nvSpPr>
          <p:spPr bwMode="auto">
            <a:xfrm>
              <a:off x="6236245" y="2543192"/>
              <a:ext cx="28049" cy="25335"/>
            </a:xfrm>
            <a:custGeom>
              <a:avLst/>
              <a:gdLst>
                <a:gd name="T0" fmla="*/ 18 w 25"/>
                <a:gd name="T1" fmla="*/ 6 h 23"/>
                <a:gd name="T2" fmla="*/ 15 w 25"/>
                <a:gd name="T3" fmla="*/ 22 h 23"/>
                <a:gd name="T4" fmla="*/ 18 w 25"/>
                <a:gd name="T5" fmla="*/ 6 h 23"/>
              </a:gdLst>
              <a:ahLst/>
              <a:cxnLst>
                <a:cxn ang="0">
                  <a:pos x="T0" y="T1"/>
                </a:cxn>
                <a:cxn ang="0">
                  <a:pos x="T2" y="T3"/>
                </a:cxn>
                <a:cxn ang="0">
                  <a:pos x="T4" y="T5"/>
                </a:cxn>
              </a:cxnLst>
              <a:rect l="0" t="0" r="r" b="b"/>
              <a:pathLst>
                <a:path w="25" h="23">
                  <a:moveTo>
                    <a:pt x="18" y="6"/>
                  </a:moveTo>
                  <a:cubicBezTo>
                    <a:pt x="25" y="13"/>
                    <a:pt x="20" y="23"/>
                    <a:pt x="15" y="22"/>
                  </a:cubicBezTo>
                  <a:cubicBezTo>
                    <a:pt x="0" y="18"/>
                    <a:pt x="12" y="0"/>
                    <a:pt x="18"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sp>
          <p:nvSpPr>
            <p:cNvPr id="44" name="任意多边形 36">
              <a:extLst>
                <a:ext uri="{FF2B5EF4-FFF2-40B4-BE49-F238E27FC236}">
                  <a16:creationId xmlns:a16="http://schemas.microsoft.com/office/drawing/2014/main" id="{99CB2224-6F7B-E401-7701-EA697AB3081A}"/>
                </a:ext>
              </a:extLst>
            </p:cNvPr>
            <p:cNvSpPr/>
            <p:nvPr/>
          </p:nvSpPr>
          <p:spPr bwMode="auto">
            <a:xfrm>
              <a:off x="5613736" y="4794358"/>
              <a:ext cx="18096" cy="28954"/>
            </a:xfrm>
            <a:custGeom>
              <a:avLst/>
              <a:gdLst>
                <a:gd name="T0" fmla="*/ 13 w 16"/>
                <a:gd name="T1" fmla="*/ 8 h 26"/>
                <a:gd name="T2" fmla="*/ 11 w 16"/>
                <a:gd name="T3" fmla="*/ 21 h 26"/>
                <a:gd name="T4" fmla="*/ 13 w 16"/>
                <a:gd name="T5" fmla="*/ 8 h 26"/>
              </a:gdLst>
              <a:ahLst/>
              <a:cxnLst>
                <a:cxn ang="0">
                  <a:pos x="T0" y="T1"/>
                </a:cxn>
                <a:cxn ang="0">
                  <a:pos x="T2" y="T3"/>
                </a:cxn>
                <a:cxn ang="0">
                  <a:pos x="T4" y="T5"/>
                </a:cxn>
              </a:cxnLst>
              <a:rect l="0" t="0" r="r" b="b"/>
              <a:pathLst>
                <a:path w="16" h="26">
                  <a:moveTo>
                    <a:pt x="13" y="8"/>
                  </a:moveTo>
                  <a:cubicBezTo>
                    <a:pt x="16" y="11"/>
                    <a:pt x="14" y="19"/>
                    <a:pt x="11" y="21"/>
                  </a:cubicBezTo>
                  <a:cubicBezTo>
                    <a:pt x="0" y="26"/>
                    <a:pt x="1" y="0"/>
                    <a:pt x="13"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sp>
          <p:nvSpPr>
            <p:cNvPr id="45" name="任意多边形 37">
              <a:extLst>
                <a:ext uri="{FF2B5EF4-FFF2-40B4-BE49-F238E27FC236}">
                  <a16:creationId xmlns:a16="http://schemas.microsoft.com/office/drawing/2014/main" id="{8B704038-F17F-E297-26CC-DC02518DFEA0}"/>
                </a:ext>
              </a:extLst>
            </p:cNvPr>
            <p:cNvSpPr/>
            <p:nvPr/>
          </p:nvSpPr>
          <p:spPr bwMode="auto">
            <a:xfrm>
              <a:off x="4727928" y="2696104"/>
              <a:ext cx="29859" cy="41621"/>
            </a:xfrm>
            <a:custGeom>
              <a:avLst/>
              <a:gdLst>
                <a:gd name="T0" fmla="*/ 27 w 27"/>
                <a:gd name="T1" fmla="*/ 16 h 37"/>
                <a:gd name="T2" fmla="*/ 12 w 27"/>
                <a:gd name="T3" fmla="*/ 8 h 37"/>
                <a:gd name="T4" fmla="*/ 27 w 27"/>
                <a:gd name="T5" fmla="*/ 16 h 37"/>
              </a:gdLst>
              <a:ahLst/>
              <a:cxnLst>
                <a:cxn ang="0">
                  <a:pos x="T0" y="T1"/>
                </a:cxn>
                <a:cxn ang="0">
                  <a:pos x="T2" y="T3"/>
                </a:cxn>
                <a:cxn ang="0">
                  <a:pos x="T4" y="T5"/>
                </a:cxn>
              </a:cxnLst>
              <a:rect l="0" t="0" r="r" b="b"/>
              <a:pathLst>
                <a:path w="27" h="37">
                  <a:moveTo>
                    <a:pt x="27" y="16"/>
                  </a:moveTo>
                  <a:cubicBezTo>
                    <a:pt x="27" y="37"/>
                    <a:pt x="0" y="23"/>
                    <a:pt x="12" y="8"/>
                  </a:cubicBezTo>
                  <a:cubicBezTo>
                    <a:pt x="19" y="0"/>
                    <a:pt x="27" y="9"/>
                    <a:pt x="27"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sp>
          <p:nvSpPr>
            <p:cNvPr id="46" name="任意多边形 38">
              <a:extLst>
                <a:ext uri="{FF2B5EF4-FFF2-40B4-BE49-F238E27FC236}">
                  <a16:creationId xmlns:a16="http://schemas.microsoft.com/office/drawing/2014/main" id="{274E9637-C9A8-F160-A51C-D75D3911FBB8}"/>
                </a:ext>
              </a:extLst>
            </p:cNvPr>
            <p:cNvSpPr/>
            <p:nvPr/>
          </p:nvSpPr>
          <p:spPr bwMode="auto">
            <a:xfrm>
              <a:off x="5112472" y="2689771"/>
              <a:ext cx="23525" cy="25335"/>
            </a:xfrm>
            <a:custGeom>
              <a:avLst/>
              <a:gdLst>
                <a:gd name="T0" fmla="*/ 11 w 21"/>
                <a:gd name="T1" fmla="*/ 23 h 23"/>
                <a:gd name="T2" fmla="*/ 10 w 21"/>
                <a:gd name="T3" fmla="*/ 1 h 23"/>
                <a:gd name="T4" fmla="*/ 11 w 21"/>
                <a:gd name="T5" fmla="*/ 23 h 23"/>
              </a:gdLst>
              <a:ahLst/>
              <a:cxnLst>
                <a:cxn ang="0">
                  <a:pos x="T0" y="T1"/>
                </a:cxn>
                <a:cxn ang="0">
                  <a:pos x="T2" y="T3"/>
                </a:cxn>
                <a:cxn ang="0">
                  <a:pos x="T4" y="T5"/>
                </a:cxn>
              </a:cxnLst>
              <a:rect l="0" t="0" r="r" b="b"/>
              <a:pathLst>
                <a:path w="21" h="23">
                  <a:moveTo>
                    <a:pt x="11" y="23"/>
                  </a:moveTo>
                  <a:cubicBezTo>
                    <a:pt x="1" y="23"/>
                    <a:pt x="0" y="1"/>
                    <a:pt x="10" y="1"/>
                  </a:cubicBezTo>
                  <a:cubicBezTo>
                    <a:pt x="21" y="0"/>
                    <a:pt x="20" y="23"/>
                    <a:pt x="11"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sp>
          <p:nvSpPr>
            <p:cNvPr id="47" name="任意多边形 39">
              <a:extLst>
                <a:ext uri="{FF2B5EF4-FFF2-40B4-BE49-F238E27FC236}">
                  <a16:creationId xmlns:a16="http://schemas.microsoft.com/office/drawing/2014/main" id="{60F2B78A-EC88-1DA6-6D28-7B2AC79D6A23}"/>
                </a:ext>
              </a:extLst>
            </p:cNvPr>
            <p:cNvSpPr/>
            <p:nvPr/>
          </p:nvSpPr>
          <p:spPr bwMode="auto">
            <a:xfrm>
              <a:off x="7314779" y="4813359"/>
              <a:ext cx="26240" cy="38002"/>
            </a:xfrm>
            <a:custGeom>
              <a:avLst/>
              <a:gdLst>
                <a:gd name="T0" fmla="*/ 1 w 24"/>
                <a:gd name="T1" fmla="*/ 21 h 34"/>
                <a:gd name="T2" fmla="*/ 23 w 24"/>
                <a:gd name="T3" fmla="*/ 19 h 34"/>
                <a:gd name="T4" fmla="*/ 1 w 24"/>
                <a:gd name="T5" fmla="*/ 21 h 34"/>
              </a:gdLst>
              <a:ahLst/>
              <a:cxnLst>
                <a:cxn ang="0">
                  <a:pos x="T0" y="T1"/>
                </a:cxn>
                <a:cxn ang="0">
                  <a:pos x="T2" y="T3"/>
                </a:cxn>
                <a:cxn ang="0">
                  <a:pos x="T4" y="T5"/>
                </a:cxn>
              </a:cxnLst>
              <a:rect l="0" t="0" r="r" b="b"/>
              <a:pathLst>
                <a:path w="24" h="34">
                  <a:moveTo>
                    <a:pt x="1" y="21"/>
                  </a:moveTo>
                  <a:cubicBezTo>
                    <a:pt x="2" y="13"/>
                    <a:pt x="22" y="0"/>
                    <a:pt x="23" y="19"/>
                  </a:cubicBezTo>
                  <a:cubicBezTo>
                    <a:pt x="24" y="34"/>
                    <a:pt x="0" y="34"/>
                    <a:pt x="1" y="2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sp>
          <p:nvSpPr>
            <p:cNvPr id="48" name="任意多边形 40">
              <a:extLst>
                <a:ext uri="{FF2B5EF4-FFF2-40B4-BE49-F238E27FC236}">
                  <a16:creationId xmlns:a16="http://schemas.microsoft.com/office/drawing/2014/main" id="{33903F9C-9559-B727-90E7-5E18FA508CCD}"/>
                </a:ext>
              </a:extLst>
            </p:cNvPr>
            <p:cNvSpPr/>
            <p:nvPr/>
          </p:nvSpPr>
          <p:spPr bwMode="auto">
            <a:xfrm>
              <a:off x="5685217" y="4876695"/>
              <a:ext cx="28954" cy="38907"/>
            </a:xfrm>
            <a:custGeom>
              <a:avLst/>
              <a:gdLst>
                <a:gd name="T0" fmla="*/ 1 w 26"/>
                <a:gd name="T1" fmla="*/ 22 h 35"/>
                <a:gd name="T2" fmla="*/ 24 w 26"/>
                <a:gd name="T3" fmla="*/ 11 h 35"/>
                <a:gd name="T4" fmla="*/ 1 w 26"/>
                <a:gd name="T5" fmla="*/ 22 h 35"/>
              </a:gdLst>
              <a:ahLst/>
              <a:cxnLst>
                <a:cxn ang="0">
                  <a:pos x="T0" y="T1"/>
                </a:cxn>
                <a:cxn ang="0">
                  <a:pos x="T2" y="T3"/>
                </a:cxn>
                <a:cxn ang="0">
                  <a:pos x="T4" y="T5"/>
                </a:cxn>
              </a:cxnLst>
              <a:rect l="0" t="0" r="r" b="b"/>
              <a:pathLst>
                <a:path w="26" h="35">
                  <a:moveTo>
                    <a:pt x="1" y="22"/>
                  </a:moveTo>
                  <a:cubicBezTo>
                    <a:pt x="0" y="7"/>
                    <a:pt x="22" y="0"/>
                    <a:pt x="24" y="11"/>
                  </a:cubicBezTo>
                  <a:cubicBezTo>
                    <a:pt x="26" y="20"/>
                    <a:pt x="2" y="35"/>
                    <a:pt x="1"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sp>
          <p:nvSpPr>
            <p:cNvPr id="49" name="任意多边形 41">
              <a:extLst>
                <a:ext uri="{FF2B5EF4-FFF2-40B4-BE49-F238E27FC236}">
                  <a16:creationId xmlns:a16="http://schemas.microsoft.com/office/drawing/2014/main" id="{0D50262C-2A81-9BC7-DB25-9668636243FA}"/>
                </a:ext>
              </a:extLst>
            </p:cNvPr>
            <p:cNvSpPr/>
            <p:nvPr/>
          </p:nvSpPr>
          <p:spPr bwMode="auto">
            <a:xfrm>
              <a:off x="6918472" y="4901126"/>
              <a:ext cx="36192" cy="35288"/>
            </a:xfrm>
            <a:custGeom>
              <a:avLst/>
              <a:gdLst>
                <a:gd name="T0" fmla="*/ 21 w 32"/>
                <a:gd name="T1" fmla="*/ 25 h 31"/>
                <a:gd name="T2" fmla="*/ 5 w 32"/>
                <a:gd name="T3" fmla="*/ 15 h 31"/>
                <a:gd name="T4" fmla="*/ 21 w 32"/>
                <a:gd name="T5" fmla="*/ 25 h 31"/>
              </a:gdLst>
              <a:ahLst/>
              <a:cxnLst>
                <a:cxn ang="0">
                  <a:pos x="T0" y="T1"/>
                </a:cxn>
                <a:cxn ang="0">
                  <a:pos x="T2" y="T3"/>
                </a:cxn>
                <a:cxn ang="0">
                  <a:pos x="T4" y="T5"/>
                </a:cxn>
              </a:cxnLst>
              <a:rect l="0" t="0" r="r" b="b"/>
              <a:pathLst>
                <a:path w="32" h="31">
                  <a:moveTo>
                    <a:pt x="21" y="25"/>
                  </a:moveTo>
                  <a:cubicBezTo>
                    <a:pt x="10" y="31"/>
                    <a:pt x="0" y="22"/>
                    <a:pt x="5" y="15"/>
                  </a:cubicBezTo>
                  <a:cubicBezTo>
                    <a:pt x="16" y="0"/>
                    <a:pt x="32" y="18"/>
                    <a:pt x="21"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sp>
          <p:nvSpPr>
            <p:cNvPr id="50" name="任意多边形 42">
              <a:extLst>
                <a:ext uri="{FF2B5EF4-FFF2-40B4-BE49-F238E27FC236}">
                  <a16:creationId xmlns:a16="http://schemas.microsoft.com/office/drawing/2014/main" id="{94A111CB-0CBB-C832-9042-81BF95208832}"/>
                </a:ext>
              </a:extLst>
            </p:cNvPr>
            <p:cNvSpPr/>
            <p:nvPr/>
          </p:nvSpPr>
          <p:spPr bwMode="auto">
            <a:xfrm>
              <a:off x="5568496" y="2902401"/>
              <a:ext cx="22621" cy="27144"/>
            </a:xfrm>
            <a:custGeom>
              <a:avLst/>
              <a:gdLst>
                <a:gd name="T0" fmla="*/ 19 w 20"/>
                <a:gd name="T1" fmla="*/ 14 h 24"/>
                <a:gd name="T2" fmla="*/ 3 w 20"/>
                <a:gd name="T3" fmla="*/ 15 h 24"/>
                <a:gd name="T4" fmla="*/ 19 w 20"/>
                <a:gd name="T5" fmla="*/ 14 h 24"/>
              </a:gdLst>
              <a:ahLst/>
              <a:cxnLst>
                <a:cxn ang="0">
                  <a:pos x="T0" y="T1"/>
                </a:cxn>
                <a:cxn ang="0">
                  <a:pos x="T2" y="T3"/>
                </a:cxn>
                <a:cxn ang="0">
                  <a:pos x="T4" y="T5"/>
                </a:cxn>
              </a:cxnLst>
              <a:rect l="0" t="0" r="r" b="b"/>
              <a:pathLst>
                <a:path w="20" h="24">
                  <a:moveTo>
                    <a:pt x="19" y="14"/>
                  </a:moveTo>
                  <a:cubicBezTo>
                    <a:pt x="18" y="22"/>
                    <a:pt x="6" y="24"/>
                    <a:pt x="3" y="15"/>
                  </a:cubicBezTo>
                  <a:cubicBezTo>
                    <a:pt x="0" y="4"/>
                    <a:pt x="20" y="0"/>
                    <a:pt x="19"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sp>
          <p:nvSpPr>
            <p:cNvPr id="51" name="任意多边形 43">
              <a:extLst>
                <a:ext uri="{FF2B5EF4-FFF2-40B4-BE49-F238E27FC236}">
                  <a16:creationId xmlns:a16="http://schemas.microsoft.com/office/drawing/2014/main" id="{93C9BFC9-1EE2-EC20-BFDC-1BF1C1E81982}"/>
                </a:ext>
              </a:extLst>
            </p:cNvPr>
            <p:cNvSpPr/>
            <p:nvPr/>
          </p:nvSpPr>
          <p:spPr bwMode="auto">
            <a:xfrm>
              <a:off x="4599445" y="3496861"/>
              <a:ext cx="19001" cy="21715"/>
            </a:xfrm>
            <a:custGeom>
              <a:avLst/>
              <a:gdLst>
                <a:gd name="T0" fmla="*/ 13 w 17"/>
                <a:gd name="T1" fmla="*/ 14 h 19"/>
                <a:gd name="T2" fmla="*/ 3 w 17"/>
                <a:gd name="T3" fmla="*/ 5 h 19"/>
                <a:gd name="T4" fmla="*/ 13 w 17"/>
                <a:gd name="T5" fmla="*/ 14 h 19"/>
              </a:gdLst>
              <a:ahLst/>
              <a:cxnLst>
                <a:cxn ang="0">
                  <a:pos x="T0" y="T1"/>
                </a:cxn>
                <a:cxn ang="0">
                  <a:pos x="T2" y="T3"/>
                </a:cxn>
                <a:cxn ang="0">
                  <a:pos x="T4" y="T5"/>
                </a:cxn>
              </a:cxnLst>
              <a:rect l="0" t="0" r="r" b="b"/>
              <a:pathLst>
                <a:path w="17" h="19">
                  <a:moveTo>
                    <a:pt x="13" y="14"/>
                  </a:moveTo>
                  <a:cubicBezTo>
                    <a:pt x="11" y="19"/>
                    <a:pt x="0" y="13"/>
                    <a:pt x="3" y="5"/>
                  </a:cubicBezTo>
                  <a:cubicBezTo>
                    <a:pt x="5" y="0"/>
                    <a:pt x="17" y="3"/>
                    <a:pt x="13"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sp>
          <p:nvSpPr>
            <p:cNvPr id="52" name="任意多边形 44">
              <a:extLst>
                <a:ext uri="{FF2B5EF4-FFF2-40B4-BE49-F238E27FC236}">
                  <a16:creationId xmlns:a16="http://schemas.microsoft.com/office/drawing/2014/main" id="{791AED0C-B2C4-9EC1-1E78-E7B54A713873}"/>
                </a:ext>
              </a:extLst>
            </p:cNvPr>
            <p:cNvSpPr/>
            <p:nvPr/>
          </p:nvSpPr>
          <p:spPr bwMode="auto">
            <a:xfrm>
              <a:off x="5783841" y="4844122"/>
              <a:ext cx="42526" cy="47955"/>
            </a:xfrm>
            <a:custGeom>
              <a:avLst/>
              <a:gdLst>
                <a:gd name="T0" fmla="*/ 2 w 38"/>
                <a:gd name="T1" fmla="*/ 19 h 43"/>
                <a:gd name="T2" fmla="*/ 18 w 38"/>
                <a:gd name="T3" fmla="*/ 2 h 43"/>
                <a:gd name="T4" fmla="*/ 2 w 38"/>
                <a:gd name="T5" fmla="*/ 19 h 43"/>
              </a:gdLst>
              <a:ahLst/>
              <a:cxnLst>
                <a:cxn ang="0">
                  <a:pos x="T0" y="T1"/>
                </a:cxn>
                <a:cxn ang="0">
                  <a:pos x="T2" y="T3"/>
                </a:cxn>
                <a:cxn ang="0">
                  <a:pos x="T4" y="T5"/>
                </a:cxn>
              </a:cxnLst>
              <a:rect l="0" t="0" r="r" b="b"/>
              <a:pathLst>
                <a:path w="38" h="43">
                  <a:moveTo>
                    <a:pt x="2" y="19"/>
                  </a:moveTo>
                  <a:cubicBezTo>
                    <a:pt x="0" y="5"/>
                    <a:pt x="12" y="0"/>
                    <a:pt x="18" y="2"/>
                  </a:cubicBezTo>
                  <a:cubicBezTo>
                    <a:pt x="38" y="11"/>
                    <a:pt x="6" y="43"/>
                    <a:pt x="2"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sp>
          <p:nvSpPr>
            <p:cNvPr id="53" name="任意多边形 45">
              <a:extLst>
                <a:ext uri="{FF2B5EF4-FFF2-40B4-BE49-F238E27FC236}">
                  <a16:creationId xmlns:a16="http://schemas.microsoft.com/office/drawing/2014/main" id="{7BA274E7-DC77-BACF-0A25-4470A7E68563}"/>
                </a:ext>
              </a:extLst>
            </p:cNvPr>
            <p:cNvSpPr/>
            <p:nvPr/>
          </p:nvSpPr>
          <p:spPr bwMode="auto">
            <a:xfrm>
              <a:off x="4734262" y="2848112"/>
              <a:ext cx="28049" cy="37097"/>
            </a:xfrm>
            <a:custGeom>
              <a:avLst/>
              <a:gdLst>
                <a:gd name="T0" fmla="*/ 16 w 25"/>
                <a:gd name="T1" fmla="*/ 10 h 34"/>
                <a:gd name="T2" fmla="*/ 12 w 25"/>
                <a:gd name="T3" fmla="*/ 33 h 34"/>
                <a:gd name="T4" fmla="*/ 16 w 25"/>
                <a:gd name="T5" fmla="*/ 10 h 34"/>
              </a:gdLst>
              <a:ahLst/>
              <a:cxnLst>
                <a:cxn ang="0">
                  <a:pos x="T0" y="T1"/>
                </a:cxn>
                <a:cxn ang="0">
                  <a:pos x="T2" y="T3"/>
                </a:cxn>
                <a:cxn ang="0">
                  <a:pos x="T4" y="T5"/>
                </a:cxn>
              </a:cxnLst>
              <a:rect l="0" t="0" r="r" b="b"/>
              <a:pathLst>
                <a:path w="25" h="34">
                  <a:moveTo>
                    <a:pt x="16" y="10"/>
                  </a:moveTo>
                  <a:cubicBezTo>
                    <a:pt x="25" y="22"/>
                    <a:pt x="16" y="34"/>
                    <a:pt x="12" y="33"/>
                  </a:cubicBezTo>
                  <a:cubicBezTo>
                    <a:pt x="0" y="30"/>
                    <a:pt x="8" y="0"/>
                    <a:pt x="16"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sp>
          <p:nvSpPr>
            <p:cNvPr id="54" name="任意多边形 46">
              <a:extLst>
                <a:ext uri="{FF2B5EF4-FFF2-40B4-BE49-F238E27FC236}">
                  <a16:creationId xmlns:a16="http://schemas.microsoft.com/office/drawing/2014/main" id="{3AA3D5D7-E31C-799F-18DF-779CD37B12AD}"/>
                </a:ext>
              </a:extLst>
            </p:cNvPr>
            <p:cNvSpPr/>
            <p:nvPr/>
          </p:nvSpPr>
          <p:spPr bwMode="auto">
            <a:xfrm>
              <a:off x="5155903" y="4572679"/>
              <a:ext cx="32573" cy="27144"/>
            </a:xfrm>
            <a:custGeom>
              <a:avLst/>
              <a:gdLst>
                <a:gd name="T0" fmla="*/ 25 w 29"/>
                <a:gd name="T1" fmla="*/ 7 h 25"/>
                <a:gd name="T2" fmla="*/ 8 w 29"/>
                <a:gd name="T3" fmla="*/ 14 h 25"/>
                <a:gd name="T4" fmla="*/ 25 w 29"/>
                <a:gd name="T5" fmla="*/ 7 h 25"/>
              </a:gdLst>
              <a:ahLst/>
              <a:cxnLst>
                <a:cxn ang="0">
                  <a:pos x="T0" y="T1"/>
                </a:cxn>
                <a:cxn ang="0">
                  <a:pos x="T2" y="T3"/>
                </a:cxn>
                <a:cxn ang="0">
                  <a:pos x="T4" y="T5"/>
                </a:cxn>
              </a:cxnLst>
              <a:rect l="0" t="0" r="r" b="b"/>
              <a:pathLst>
                <a:path w="29" h="25">
                  <a:moveTo>
                    <a:pt x="25" y="7"/>
                  </a:moveTo>
                  <a:cubicBezTo>
                    <a:pt x="29" y="19"/>
                    <a:pt x="14" y="25"/>
                    <a:pt x="8" y="14"/>
                  </a:cubicBezTo>
                  <a:cubicBezTo>
                    <a:pt x="0" y="1"/>
                    <a:pt x="23" y="0"/>
                    <a:pt x="25"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sp>
          <p:nvSpPr>
            <p:cNvPr id="55" name="任意多边形 47">
              <a:extLst>
                <a:ext uri="{FF2B5EF4-FFF2-40B4-BE49-F238E27FC236}">
                  <a16:creationId xmlns:a16="http://schemas.microsoft.com/office/drawing/2014/main" id="{D5BD6837-FFB0-1E1B-EB60-7EDE5EB17867}"/>
                </a:ext>
              </a:extLst>
            </p:cNvPr>
            <p:cNvSpPr/>
            <p:nvPr/>
          </p:nvSpPr>
          <p:spPr bwMode="auto">
            <a:xfrm>
              <a:off x="7347352" y="4639635"/>
              <a:ext cx="30764" cy="31669"/>
            </a:xfrm>
            <a:custGeom>
              <a:avLst/>
              <a:gdLst>
                <a:gd name="T0" fmla="*/ 11 w 28"/>
                <a:gd name="T1" fmla="*/ 19 h 29"/>
                <a:gd name="T2" fmla="*/ 10 w 28"/>
                <a:gd name="T3" fmla="*/ 4 h 29"/>
                <a:gd name="T4" fmla="*/ 11 w 28"/>
                <a:gd name="T5" fmla="*/ 19 h 29"/>
              </a:gdLst>
              <a:ahLst/>
              <a:cxnLst>
                <a:cxn ang="0">
                  <a:pos x="T0" y="T1"/>
                </a:cxn>
                <a:cxn ang="0">
                  <a:pos x="T2" y="T3"/>
                </a:cxn>
                <a:cxn ang="0">
                  <a:pos x="T4" y="T5"/>
                </a:cxn>
              </a:cxnLst>
              <a:rect l="0" t="0" r="r" b="b"/>
              <a:pathLst>
                <a:path w="28" h="29">
                  <a:moveTo>
                    <a:pt x="11" y="19"/>
                  </a:moveTo>
                  <a:cubicBezTo>
                    <a:pt x="3" y="14"/>
                    <a:pt x="0" y="6"/>
                    <a:pt x="10" y="4"/>
                  </a:cubicBezTo>
                  <a:cubicBezTo>
                    <a:pt x="28" y="0"/>
                    <a:pt x="26" y="29"/>
                    <a:pt x="11" y="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sp>
          <p:nvSpPr>
            <p:cNvPr id="56" name="任意多边形 48">
              <a:extLst>
                <a:ext uri="{FF2B5EF4-FFF2-40B4-BE49-F238E27FC236}">
                  <a16:creationId xmlns:a16="http://schemas.microsoft.com/office/drawing/2014/main" id="{DC3CCEEE-9A9A-4F9D-30F1-BA79849B6A48}"/>
                </a:ext>
              </a:extLst>
            </p:cNvPr>
            <p:cNvSpPr/>
            <p:nvPr/>
          </p:nvSpPr>
          <p:spPr bwMode="auto">
            <a:xfrm>
              <a:off x="6832515" y="2035593"/>
              <a:ext cx="9048" cy="8144"/>
            </a:xfrm>
            <a:custGeom>
              <a:avLst/>
              <a:gdLst>
                <a:gd name="T0" fmla="*/ 3 w 8"/>
                <a:gd name="T1" fmla="*/ 0 h 7"/>
                <a:gd name="T2" fmla="*/ 5 w 8"/>
                <a:gd name="T3" fmla="*/ 7 h 7"/>
                <a:gd name="T4" fmla="*/ 3 w 8"/>
                <a:gd name="T5" fmla="*/ 0 h 7"/>
              </a:gdLst>
              <a:ahLst/>
              <a:cxnLst>
                <a:cxn ang="0">
                  <a:pos x="T0" y="T1"/>
                </a:cxn>
                <a:cxn ang="0">
                  <a:pos x="T2" y="T3"/>
                </a:cxn>
                <a:cxn ang="0">
                  <a:pos x="T4" y="T5"/>
                </a:cxn>
              </a:cxnLst>
              <a:rect l="0" t="0" r="r" b="b"/>
              <a:pathLst>
                <a:path w="8" h="7">
                  <a:moveTo>
                    <a:pt x="3" y="0"/>
                  </a:moveTo>
                  <a:cubicBezTo>
                    <a:pt x="8" y="2"/>
                    <a:pt x="7" y="0"/>
                    <a:pt x="5" y="7"/>
                  </a:cubicBezTo>
                  <a:cubicBezTo>
                    <a:pt x="0" y="5"/>
                    <a:pt x="0" y="7"/>
                    <a:pt x="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sp>
          <p:nvSpPr>
            <p:cNvPr id="57" name="任意多边形 49">
              <a:extLst>
                <a:ext uri="{FF2B5EF4-FFF2-40B4-BE49-F238E27FC236}">
                  <a16:creationId xmlns:a16="http://schemas.microsoft.com/office/drawing/2014/main" id="{CAE4024B-FE34-FDB6-F19D-157F7361A279}"/>
                </a:ext>
              </a:extLst>
            </p:cNvPr>
            <p:cNvSpPr/>
            <p:nvPr/>
          </p:nvSpPr>
          <p:spPr bwMode="auto">
            <a:xfrm>
              <a:off x="6284201" y="2640911"/>
              <a:ext cx="7238" cy="6334"/>
            </a:xfrm>
            <a:custGeom>
              <a:avLst/>
              <a:gdLst>
                <a:gd name="T0" fmla="*/ 0 w 7"/>
                <a:gd name="T1" fmla="*/ 5 h 5"/>
                <a:gd name="T2" fmla="*/ 0 w 7"/>
                <a:gd name="T3" fmla="*/ 0 h 5"/>
                <a:gd name="T4" fmla="*/ 0 w 7"/>
                <a:gd name="T5" fmla="*/ 5 h 5"/>
              </a:gdLst>
              <a:ahLst/>
              <a:cxnLst>
                <a:cxn ang="0">
                  <a:pos x="T0" y="T1"/>
                </a:cxn>
                <a:cxn ang="0">
                  <a:pos x="T2" y="T3"/>
                </a:cxn>
                <a:cxn ang="0">
                  <a:pos x="T4" y="T5"/>
                </a:cxn>
              </a:cxnLst>
              <a:rect l="0" t="0" r="r" b="b"/>
              <a:pathLst>
                <a:path w="7" h="5">
                  <a:moveTo>
                    <a:pt x="0" y="5"/>
                  </a:moveTo>
                  <a:cubicBezTo>
                    <a:pt x="0" y="0"/>
                    <a:pt x="0" y="0"/>
                    <a:pt x="0" y="0"/>
                  </a:cubicBezTo>
                  <a:cubicBezTo>
                    <a:pt x="7" y="4"/>
                    <a:pt x="7" y="2"/>
                    <a:pt x="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sp>
          <p:nvSpPr>
            <p:cNvPr id="58" name="任意多边形 50">
              <a:extLst>
                <a:ext uri="{FF2B5EF4-FFF2-40B4-BE49-F238E27FC236}">
                  <a16:creationId xmlns:a16="http://schemas.microsoft.com/office/drawing/2014/main" id="{E421A3F6-9D6E-BEEC-5302-AE660C9D6D69}"/>
                </a:ext>
              </a:extLst>
            </p:cNvPr>
            <p:cNvSpPr/>
            <p:nvPr/>
          </p:nvSpPr>
          <p:spPr bwMode="auto">
            <a:xfrm>
              <a:off x="4689021" y="2680723"/>
              <a:ext cx="25335" cy="31669"/>
            </a:xfrm>
            <a:custGeom>
              <a:avLst/>
              <a:gdLst>
                <a:gd name="T0" fmla="*/ 3 w 23"/>
                <a:gd name="T1" fmla="*/ 17 h 29"/>
                <a:gd name="T2" fmla="*/ 14 w 23"/>
                <a:gd name="T3" fmla="*/ 10 h 29"/>
                <a:gd name="T4" fmla="*/ 3 w 23"/>
                <a:gd name="T5" fmla="*/ 17 h 29"/>
              </a:gdLst>
              <a:ahLst/>
              <a:cxnLst>
                <a:cxn ang="0">
                  <a:pos x="T0" y="T1"/>
                </a:cxn>
                <a:cxn ang="0">
                  <a:pos x="T2" y="T3"/>
                </a:cxn>
                <a:cxn ang="0">
                  <a:pos x="T4" y="T5"/>
                </a:cxn>
              </a:cxnLst>
              <a:rect l="0" t="0" r="r" b="b"/>
              <a:pathLst>
                <a:path w="23" h="29">
                  <a:moveTo>
                    <a:pt x="3" y="17"/>
                  </a:moveTo>
                  <a:cubicBezTo>
                    <a:pt x="0" y="8"/>
                    <a:pt x="8" y="0"/>
                    <a:pt x="14" y="10"/>
                  </a:cubicBezTo>
                  <a:cubicBezTo>
                    <a:pt x="23" y="22"/>
                    <a:pt x="7" y="29"/>
                    <a:pt x="3"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sp>
          <p:nvSpPr>
            <p:cNvPr id="59" name="任意多边形 51">
              <a:extLst>
                <a:ext uri="{FF2B5EF4-FFF2-40B4-BE49-F238E27FC236}">
                  <a16:creationId xmlns:a16="http://schemas.microsoft.com/office/drawing/2014/main" id="{C7816963-AE9A-03AF-9B0B-1645B4A065D2}"/>
                </a:ext>
              </a:extLst>
            </p:cNvPr>
            <p:cNvSpPr/>
            <p:nvPr/>
          </p:nvSpPr>
          <p:spPr bwMode="auto">
            <a:xfrm>
              <a:off x="4859125" y="2872542"/>
              <a:ext cx="19001" cy="19001"/>
            </a:xfrm>
            <a:custGeom>
              <a:avLst/>
              <a:gdLst>
                <a:gd name="T0" fmla="*/ 10 w 17"/>
                <a:gd name="T1" fmla="*/ 15 h 17"/>
                <a:gd name="T2" fmla="*/ 10 w 17"/>
                <a:gd name="T3" fmla="*/ 0 h 17"/>
                <a:gd name="T4" fmla="*/ 10 w 17"/>
                <a:gd name="T5" fmla="*/ 15 h 17"/>
              </a:gdLst>
              <a:ahLst/>
              <a:cxnLst>
                <a:cxn ang="0">
                  <a:pos x="T0" y="T1"/>
                </a:cxn>
                <a:cxn ang="0">
                  <a:pos x="T2" y="T3"/>
                </a:cxn>
                <a:cxn ang="0">
                  <a:pos x="T4" y="T5"/>
                </a:cxn>
              </a:cxnLst>
              <a:rect l="0" t="0" r="r" b="b"/>
              <a:pathLst>
                <a:path w="17" h="17">
                  <a:moveTo>
                    <a:pt x="10" y="15"/>
                  </a:moveTo>
                  <a:cubicBezTo>
                    <a:pt x="1" y="17"/>
                    <a:pt x="0" y="0"/>
                    <a:pt x="10" y="0"/>
                  </a:cubicBezTo>
                  <a:cubicBezTo>
                    <a:pt x="16" y="0"/>
                    <a:pt x="17" y="14"/>
                    <a:pt x="10"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sp>
          <p:nvSpPr>
            <p:cNvPr id="60" name="任意多边形 52">
              <a:extLst>
                <a:ext uri="{FF2B5EF4-FFF2-40B4-BE49-F238E27FC236}">
                  <a16:creationId xmlns:a16="http://schemas.microsoft.com/office/drawing/2014/main" id="{70A38234-04D3-B8BF-F3A1-9B6CF619D8DD}"/>
                </a:ext>
              </a:extLst>
            </p:cNvPr>
            <p:cNvSpPr/>
            <p:nvPr/>
          </p:nvSpPr>
          <p:spPr bwMode="auto">
            <a:xfrm>
              <a:off x="4837410" y="2942212"/>
              <a:ext cx="36192" cy="26240"/>
            </a:xfrm>
            <a:custGeom>
              <a:avLst/>
              <a:gdLst>
                <a:gd name="T0" fmla="*/ 14 w 33"/>
                <a:gd name="T1" fmla="*/ 2 h 23"/>
                <a:gd name="T2" fmla="*/ 19 w 33"/>
                <a:gd name="T3" fmla="*/ 17 h 23"/>
                <a:gd name="T4" fmla="*/ 5 w 33"/>
                <a:gd name="T5" fmla="*/ 17 h 23"/>
                <a:gd name="T6" fmla="*/ 14 w 33"/>
                <a:gd name="T7" fmla="*/ 2 h 23"/>
              </a:gdLst>
              <a:ahLst/>
              <a:cxnLst>
                <a:cxn ang="0">
                  <a:pos x="T0" y="T1"/>
                </a:cxn>
                <a:cxn ang="0">
                  <a:pos x="T2" y="T3"/>
                </a:cxn>
                <a:cxn ang="0">
                  <a:pos x="T4" y="T5"/>
                </a:cxn>
                <a:cxn ang="0">
                  <a:pos x="T6" y="T7"/>
                </a:cxn>
              </a:cxnLst>
              <a:rect l="0" t="0" r="r" b="b"/>
              <a:pathLst>
                <a:path w="33" h="23">
                  <a:moveTo>
                    <a:pt x="14" y="2"/>
                  </a:moveTo>
                  <a:cubicBezTo>
                    <a:pt x="28" y="0"/>
                    <a:pt x="33" y="13"/>
                    <a:pt x="19" y="17"/>
                  </a:cubicBezTo>
                  <a:cubicBezTo>
                    <a:pt x="14" y="18"/>
                    <a:pt x="9" y="17"/>
                    <a:pt x="5" y="17"/>
                  </a:cubicBezTo>
                  <a:cubicBezTo>
                    <a:pt x="10" y="23"/>
                    <a:pt x="0" y="5"/>
                    <a:pt x="14"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sp>
          <p:nvSpPr>
            <p:cNvPr id="61" name="任意多边形 53">
              <a:extLst>
                <a:ext uri="{FF2B5EF4-FFF2-40B4-BE49-F238E27FC236}">
                  <a16:creationId xmlns:a16="http://schemas.microsoft.com/office/drawing/2014/main" id="{FF0DA93E-18F4-BD59-CCC8-34E80869FA28}"/>
                </a:ext>
              </a:extLst>
            </p:cNvPr>
            <p:cNvSpPr/>
            <p:nvPr/>
          </p:nvSpPr>
          <p:spPr bwMode="auto">
            <a:xfrm>
              <a:off x="5618261" y="4661351"/>
              <a:ext cx="19001" cy="13572"/>
            </a:xfrm>
            <a:custGeom>
              <a:avLst/>
              <a:gdLst>
                <a:gd name="T0" fmla="*/ 14 w 17"/>
                <a:gd name="T1" fmla="*/ 3 h 12"/>
                <a:gd name="T2" fmla="*/ 3 w 17"/>
                <a:gd name="T3" fmla="*/ 4 h 12"/>
                <a:gd name="T4" fmla="*/ 14 w 17"/>
                <a:gd name="T5" fmla="*/ 3 h 12"/>
              </a:gdLst>
              <a:ahLst/>
              <a:cxnLst>
                <a:cxn ang="0">
                  <a:pos x="T0" y="T1"/>
                </a:cxn>
                <a:cxn ang="0">
                  <a:pos x="T2" y="T3"/>
                </a:cxn>
                <a:cxn ang="0">
                  <a:pos x="T4" y="T5"/>
                </a:cxn>
              </a:cxnLst>
              <a:rect l="0" t="0" r="r" b="b"/>
              <a:pathLst>
                <a:path w="17" h="12">
                  <a:moveTo>
                    <a:pt x="14" y="3"/>
                  </a:moveTo>
                  <a:cubicBezTo>
                    <a:pt x="17" y="12"/>
                    <a:pt x="0" y="10"/>
                    <a:pt x="3" y="4"/>
                  </a:cubicBezTo>
                  <a:cubicBezTo>
                    <a:pt x="5" y="0"/>
                    <a:pt x="13" y="0"/>
                    <a:pt x="14"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sp>
          <p:nvSpPr>
            <p:cNvPr id="62" name="任意多边形 54">
              <a:extLst>
                <a:ext uri="{FF2B5EF4-FFF2-40B4-BE49-F238E27FC236}">
                  <a16:creationId xmlns:a16="http://schemas.microsoft.com/office/drawing/2014/main" id="{18A55EBD-A53A-12EA-5EC6-93DF2ADCCE0A}"/>
                </a:ext>
              </a:extLst>
            </p:cNvPr>
            <p:cNvSpPr/>
            <p:nvPr/>
          </p:nvSpPr>
          <p:spPr bwMode="auto">
            <a:xfrm>
              <a:off x="5723219" y="4707496"/>
              <a:ext cx="4524" cy="6334"/>
            </a:xfrm>
            <a:custGeom>
              <a:avLst/>
              <a:gdLst>
                <a:gd name="T0" fmla="*/ 0 w 4"/>
                <a:gd name="T1" fmla="*/ 5 h 6"/>
                <a:gd name="T2" fmla="*/ 2 w 4"/>
                <a:gd name="T3" fmla="*/ 0 h 6"/>
                <a:gd name="T4" fmla="*/ 0 w 4"/>
                <a:gd name="T5" fmla="*/ 5 h 6"/>
              </a:gdLst>
              <a:ahLst/>
              <a:cxnLst>
                <a:cxn ang="0">
                  <a:pos x="T0" y="T1"/>
                </a:cxn>
                <a:cxn ang="0">
                  <a:pos x="T2" y="T3"/>
                </a:cxn>
                <a:cxn ang="0">
                  <a:pos x="T4" y="T5"/>
                </a:cxn>
              </a:cxnLst>
              <a:rect l="0" t="0" r="r" b="b"/>
              <a:pathLst>
                <a:path w="4" h="6">
                  <a:moveTo>
                    <a:pt x="0" y="5"/>
                  </a:moveTo>
                  <a:cubicBezTo>
                    <a:pt x="2" y="0"/>
                    <a:pt x="2" y="0"/>
                    <a:pt x="2" y="0"/>
                  </a:cubicBezTo>
                  <a:cubicBezTo>
                    <a:pt x="4" y="6"/>
                    <a:pt x="4" y="5"/>
                    <a:pt x="0" y="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sp>
          <p:nvSpPr>
            <p:cNvPr id="63" name="任意多边形 55">
              <a:extLst>
                <a:ext uri="{FF2B5EF4-FFF2-40B4-BE49-F238E27FC236}">
                  <a16:creationId xmlns:a16="http://schemas.microsoft.com/office/drawing/2014/main" id="{9A3C69AF-EE3B-9435-902F-61D984F2877D}"/>
                </a:ext>
              </a:extLst>
            </p:cNvPr>
            <p:cNvSpPr/>
            <p:nvPr/>
          </p:nvSpPr>
          <p:spPr bwMode="auto">
            <a:xfrm>
              <a:off x="5753982" y="4750927"/>
              <a:ext cx="22621" cy="15382"/>
            </a:xfrm>
            <a:custGeom>
              <a:avLst/>
              <a:gdLst>
                <a:gd name="T0" fmla="*/ 0 w 20"/>
                <a:gd name="T1" fmla="*/ 2 h 14"/>
                <a:gd name="T2" fmla="*/ 5 w 20"/>
                <a:gd name="T3" fmla="*/ 0 h 14"/>
                <a:gd name="T4" fmla="*/ 14 w 20"/>
                <a:gd name="T5" fmla="*/ 9 h 14"/>
                <a:gd name="T6" fmla="*/ 0 w 20"/>
                <a:gd name="T7" fmla="*/ 2 h 14"/>
              </a:gdLst>
              <a:ahLst/>
              <a:cxnLst>
                <a:cxn ang="0">
                  <a:pos x="T0" y="T1"/>
                </a:cxn>
                <a:cxn ang="0">
                  <a:pos x="T2" y="T3"/>
                </a:cxn>
                <a:cxn ang="0">
                  <a:pos x="T4" y="T5"/>
                </a:cxn>
                <a:cxn ang="0">
                  <a:pos x="T6" y="T7"/>
                </a:cxn>
              </a:cxnLst>
              <a:rect l="0" t="0" r="r" b="b"/>
              <a:pathLst>
                <a:path w="20" h="14">
                  <a:moveTo>
                    <a:pt x="0" y="2"/>
                  </a:moveTo>
                  <a:cubicBezTo>
                    <a:pt x="0" y="2"/>
                    <a:pt x="4" y="0"/>
                    <a:pt x="5" y="0"/>
                  </a:cubicBezTo>
                  <a:cubicBezTo>
                    <a:pt x="8" y="3"/>
                    <a:pt x="11" y="6"/>
                    <a:pt x="14" y="9"/>
                  </a:cubicBezTo>
                  <a:cubicBezTo>
                    <a:pt x="20" y="3"/>
                    <a:pt x="5" y="14"/>
                    <a:pt x="0"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sp>
          <p:nvSpPr>
            <p:cNvPr id="64" name="任意多边形 56">
              <a:extLst>
                <a:ext uri="{FF2B5EF4-FFF2-40B4-BE49-F238E27FC236}">
                  <a16:creationId xmlns:a16="http://schemas.microsoft.com/office/drawing/2014/main" id="{2E2C9F71-F1B8-1847-C856-B56D001EF024}"/>
                </a:ext>
              </a:extLst>
            </p:cNvPr>
            <p:cNvSpPr/>
            <p:nvPr/>
          </p:nvSpPr>
          <p:spPr bwMode="auto">
            <a:xfrm>
              <a:off x="6985428" y="4865838"/>
              <a:ext cx="29859" cy="16287"/>
            </a:xfrm>
            <a:custGeom>
              <a:avLst/>
              <a:gdLst>
                <a:gd name="T0" fmla="*/ 12 w 27"/>
                <a:gd name="T1" fmla="*/ 7 h 15"/>
                <a:gd name="T2" fmla="*/ 8 w 27"/>
                <a:gd name="T3" fmla="*/ 0 h 15"/>
                <a:gd name="T4" fmla="*/ 24 w 27"/>
                <a:gd name="T5" fmla="*/ 11 h 15"/>
                <a:gd name="T6" fmla="*/ 12 w 27"/>
                <a:gd name="T7" fmla="*/ 7 h 15"/>
              </a:gdLst>
              <a:ahLst/>
              <a:cxnLst>
                <a:cxn ang="0">
                  <a:pos x="T0" y="T1"/>
                </a:cxn>
                <a:cxn ang="0">
                  <a:pos x="T2" y="T3"/>
                </a:cxn>
                <a:cxn ang="0">
                  <a:pos x="T4" y="T5"/>
                </a:cxn>
                <a:cxn ang="0">
                  <a:pos x="T6" y="T7"/>
                </a:cxn>
              </a:cxnLst>
              <a:rect l="0" t="0" r="r" b="b"/>
              <a:pathLst>
                <a:path w="27" h="15">
                  <a:moveTo>
                    <a:pt x="12" y="7"/>
                  </a:moveTo>
                  <a:cubicBezTo>
                    <a:pt x="0" y="9"/>
                    <a:pt x="2" y="0"/>
                    <a:pt x="8" y="0"/>
                  </a:cubicBezTo>
                  <a:cubicBezTo>
                    <a:pt x="13" y="0"/>
                    <a:pt x="16" y="4"/>
                    <a:pt x="24" y="11"/>
                  </a:cubicBezTo>
                  <a:cubicBezTo>
                    <a:pt x="27" y="15"/>
                    <a:pt x="23" y="5"/>
                    <a:pt x="12"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sp>
          <p:nvSpPr>
            <p:cNvPr id="65" name="任意多边形 57">
              <a:extLst>
                <a:ext uri="{FF2B5EF4-FFF2-40B4-BE49-F238E27FC236}">
                  <a16:creationId xmlns:a16="http://schemas.microsoft.com/office/drawing/2014/main" id="{21043307-D247-A21F-6499-6B3EB230ECE9}"/>
                </a:ext>
              </a:extLst>
            </p:cNvPr>
            <p:cNvSpPr/>
            <p:nvPr/>
          </p:nvSpPr>
          <p:spPr bwMode="auto">
            <a:xfrm>
              <a:off x="6360205" y="4991607"/>
              <a:ext cx="9953" cy="17192"/>
            </a:xfrm>
            <a:custGeom>
              <a:avLst/>
              <a:gdLst>
                <a:gd name="T0" fmla="*/ 2 w 9"/>
                <a:gd name="T1" fmla="*/ 15 h 15"/>
                <a:gd name="T2" fmla="*/ 5 w 9"/>
                <a:gd name="T3" fmla="*/ 5 h 15"/>
                <a:gd name="T4" fmla="*/ 2 w 9"/>
                <a:gd name="T5" fmla="*/ 15 h 15"/>
              </a:gdLst>
              <a:ahLst/>
              <a:cxnLst>
                <a:cxn ang="0">
                  <a:pos x="T0" y="T1"/>
                </a:cxn>
                <a:cxn ang="0">
                  <a:pos x="T2" y="T3"/>
                </a:cxn>
                <a:cxn ang="0">
                  <a:pos x="T4" y="T5"/>
                </a:cxn>
              </a:cxnLst>
              <a:rect l="0" t="0" r="r" b="b"/>
              <a:pathLst>
                <a:path w="9" h="15">
                  <a:moveTo>
                    <a:pt x="2" y="15"/>
                  </a:moveTo>
                  <a:cubicBezTo>
                    <a:pt x="1" y="9"/>
                    <a:pt x="1" y="13"/>
                    <a:pt x="5" y="5"/>
                  </a:cubicBezTo>
                  <a:cubicBezTo>
                    <a:pt x="0" y="0"/>
                    <a:pt x="9" y="8"/>
                    <a:pt x="2" y="1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sp>
          <p:nvSpPr>
            <p:cNvPr id="66" name="任意多边形 58">
              <a:extLst>
                <a:ext uri="{FF2B5EF4-FFF2-40B4-BE49-F238E27FC236}">
                  <a16:creationId xmlns:a16="http://schemas.microsoft.com/office/drawing/2014/main" id="{02378860-6F5E-0228-9CF8-83F9EBFB6B73}"/>
                </a:ext>
              </a:extLst>
            </p:cNvPr>
            <p:cNvSpPr/>
            <p:nvPr/>
          </p:nvSpPr>
          <p:spPr bwMode="auto">
            <a:xfrm>
              <a:off x="4703498" y="2704248"/>
              <a:ext cx="4524" cy="2715"/>
            </a:xfrm>
            <a:custGeom>
              <a:avLst/>
              <a:gdLst>
                <a:gd name="T0" fmla="*/ 4 w 4"/>
                <a:gd name="T1" fmla="*/ 2 h 3"/>
                <a:gd name="T2" fmla="*/ 2 w 4"/>
                <a:gd name="T3" fmla="*/ 0 h 3"/>
                <a:gd name="T4" fmla="*/ 4 w 4"/>
                <a:gd name="T5" fmla="*/ 2 h 3"/>
              </a:gdLst>
              <a:ahLst/>
              <a:cxnLst>
                <a:cxn ang="0">
                  <a:pos x="T0" y="T1"/>
                </a:cxn>
                <a:cxn ang="0">
                  <a:pos x="T2" y="T3"/>
                </a:cxn>
                <a:cxn ang="0">
                  <a:pos x="T4" y="T5"/>
                </a:cxn>
              </a:cxnLst>
              <a:rect l="0" t="0" r="r" b="b"/>
              <a:pathLst>
                <a:path w="4" h="3">
                  <a:moveTo>
                    <a:pt x="4" y="2"/>
                  </a:moveTo>
                  <a:cubicBezTo>
                    <a:pt x="2" y="0"/>
                    <a:pt x="2" y="0"/>
                    <a:pt x="2" y="0"/>
                  </a:cubicBezTo>
                  <a:cubicBezTo>
                    <a:pt x="0" y="3"/>
                    <a:pt x="0" y="3"/>
                    <a:pt x="4"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sp>
          <p:nvSpPr>
            <p:cNvPr id="67" name="任意多边形 59">
              <a:extLst>
                <a:ext uri="{FF2B5EF4-FFF2-40B4-BE49-F238E27FC236}">
                  <a16:creationId xmlns:a16="http://schemas.microsoft.com/office/drawing/2014/main" id="{48D11603-433F-C1DF-AB91-36B726340FCB}"/>
                </a:ext>
              </a:extLst>
            </p:cNvPr>
            <p:cNvSpPr/>
            <p:nvPr/>
          </p:nvSpPr>
          <p:spPr bwMode="auto">
            <a:xfrm>
              <a:off x="6965522" y="3695919"/>
              <a:ext cx="3619" cy="2715"/>
            </a:xfrm>
            <a:custGeom>
              <a:avLst/>
              <a:gdLst>
                <a:gd name="T0" fmla="*/ 2 w 3"/>
                <a:gd name="T1" fmla="*/ 3 h 3"/>
                <a:gd name="T2" fmla="*/ 3 w 3"/>
                <a:gd name="T3" fmla="*/ 2 h 3"/>
                <a:gd name="T4" fmla="*/ 2 w 3"/>
                <a:gd name="T5" fmla="*/ 3 h 3"/>
              </a:gdLst>
              <a:ahLst/>
              <a:cxnLst>
                <a:cxn ang="0">
                  <a:pos x="T0" y="T1"/>
                </a:cxn>
                <a:cxn ang="0">
                  <a:pos x="T2" y="T3"/>
                </a:cxn>
                <a:cxn ang="0">
                  <a:pos x="T4" y="T5"/>
                </a:cxn>
              </a:cxnLst>
              <a:rect l="0" t="0" r="r" b="b"/>
              <a:pathLst>
                <a:path w="3" h="3">
                  <a:moveTo>
                    <a:pt x="2" y="3"/>
                  </a:moveTo>
                  <a:cubicBezTo>
                    <a:pt x="3" y="2"/>
                    <a:pt x="3" y="2"/>
                    <a:pt x="3" y="2"/>
                  </a:cubicBezTo>
                  <a:cubicBezTo>
                    <a:pt x="0" y="1"/>
                    <a:pt x="0" y="0"/>
                    <a:pt x="2"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sp>
          <p:nvSpPr>
            <p:cNvPr id="68" name="任意多边形 60">
              <a:extLst>
                <a:ext uri="{FF2B5EF4-FFF2-40B4-BE49-F238E27FC236}">
                  <a16:creationId xmlns:a16="http://schemas.microsoft.com/office/drawing/2014/main" id="{8FE3B622-DF58-A90C-C759-DED3A8424907}"/>
                </a:ext>
              </a:extLst>
            </p:cNvPr>
            <p:cNvSpPr/>
            <p:nvPr/>
          </p:nvSpPr>
          <p:spPr bwMode="auto">
            <a:xfrm>
              <a:off x="7247823" y="4287665"/>
              <a:ext cx="4524" cy="8144"/>
            </a:xfrm>
            <a:custGeom>
              <a:avLst/>
              <a:gdLst>
                <a:gd name="T0" fmla="*/ 0 w 4"/>
                <a:gd name="T1" fmla="*/ 0 h 7"/>
                <a:gd name="T2" fmla="*/ 4 w 4"/>
                <a:gd name="T3" fmla="*/ 1 h 7"/>
                <a:gd name="T4" fmla="*/ 0 w 4"/>
                <a:gd name="T5" fmla="*/ 0 h 7"/>
              </a:gdLst>
              <a:ahLst/>
              <a:cxnLst>
                <a:cxn ang="0">
                  <a:pos x="T0" y="T1"/>
                </a:cxn>
                <a:cxn ang="0">
                  <a:pos x="T2" y="T3"/>
                </a:cxn>
                <a:cxn ang="0">
                  <a:pos x="T4" y="T5"/>
                </a:cxn>
              </a:cxnLst>
              <a:rect l="0" t="0" r="r" b="b"/>
              <a:pathLst>
                <a:path w="4" h="7">
                  <a:moveTo>
                    <a:pt x="0" y="0"/>
                  </a:moveTo>
                  <a:cubicBezTo>
                    <a:pt x="4" y="1"/>
                    <a:pt x="4" y="1"/>
                    <a:pt x="4" y="1"/>
                  </a:cubicBezTo>
                  <a:cubicBezTo>
                    <a:pt x="1" y="6"/>
                    <a:pt x="2" y="7"/>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sp>
          <p:nvSpPr>
            <p:cNvPr id="69" name="任意多边形 61">
              <a:extLst>
                <a:ext uri="{FF2B5EF4-FFF2-40B4-BE49-F238E27FC236}">
                  <a16:creationId xmlns:a16="http://schemas.microsoft.com/office/drawing/2014/main" id="{081CD631-AE0E-A706-106D-A945DBBA2441}"/>
                </a:ext>
              </a:extLst>
            </p:cNvPr>
            <p:cNvSpPr/>
            <p:nvPr/>
          </p:nvSpPr>
          <p:spPr bwMode="auto">
            <a:xfrm>
              <a:off x="5249098" y="4527439"/>
              <a:ext cx="6334" cy="9048"/>
            </a:xfrm>
            <a:custGeom>
              <a:avLst/>
              <a:gdLst>
                <a:gd name="T0" fmla="*/ 6 w 6"/>
                <a:gd name="T1" fmla="*/ 2 h 8"/>
                <a:gd name="T2" fmla="*/ 6 w 6"/>
                <a:gd name="T3" fmla="*/ 6 h 8"/>
                <a:gd name="T4" fmla="*/ 6 w 6"/>
                <a:gd name="T5" fmla="*/ 2 h 8"/>
              </a:gdLst>
              <a:ahLst/>
              <a:cxnLst>
                <a:cxn ang="0">
                  <a:pos x="T0" y="T1"/>
                </a:cxn>
                <a:cxn ang="0">
                  <a:pos x="T2" y="T3"/>
                </a:cxn>
                <a:cxn ang="0">
                  <a:pos x="T4" y="T5"/>
                </a:cxn>
              </a:cxnLst>
              <a:rect l="0" t="0" r="r" b="b"/>
              <a:pathLst>
                <a:path w="6" h="8">
                  <a:moveTo>
                    <a:pt x="6" y="2"/>
                  </a:moveTo>
                  <a:cubicBezTo>
                    <a:pt x="0" y="6"/>
                    <a:pt x="0" y="8"/>
                    <a:pt x="6" y="6"/>
                  </a:cubicBezTo>
                  <a:cubicBezTo>
                    <a:pt x="1" y="0"/>
                    <a:pt x="2" y="2"/>
                    <a:pt x="6" y="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sp>
          <p:nvSpPr>
            <p:cNvPr id="70" name="任意多边形 62">
              <a:extLst>
                <a:ext uri="{FF2B5EF4-FFF2-40B4-BE49-F238E27FC236}">
                  <a16:creationId xmlns:a16="http://schemas.microsoft.com/office/drawing/2014/main" id="{39120DAF-6D54-FE78-B0A8-34BD12E74FB0}"/>
                </a:ext>
              </a:extLst>
            </p:cNvPr>
            <p:cNvSpPr/>
            <p:nvPr/>
          </p:nvSpPr>
          <p:spPr bwMode="auto">
            <a:xfrm>
              <a:off x="6013662" y="4656827"/>
              <a:ext cx="8144" cy="13572"/>
            </a:xfrm>
            <a:custGeom>
              <a:avLst/>
              <a:gdLst>
                <a:gd name="T0" fmla="*/ 1 w 7"/>
                <a:gd name="T1" fmla="*/ 9 h 12"/>
                <a:gd name="T2" fmla="*/ 7 w 7"/>
                <a:gd name="T3" fmla="*/ 7 h 12"/>
                <a:gd name="T4" fmla="*/ 1 w 7"/>
                <a:gd name="T5" fmla="*/ 9 h 12"/>
              </a:gdLst>
              <a:ahLst/>
              <a:cxnLst>
                <a:cxn ang="0">
                  <a:pos x="T0" y="T1"/>
                </a:cxn>
                <a:cxn ang="0">
                  <a:pos x="T2" y="T3"/>
                </a:cxn>
                <a:cxn ang="0">
                  <a:pos x="T4" y="T5"/>
                </a:cxn>
              </a:cxnLst>
              <a:rect l="0" t="0" r="r" b="b"/>
              <a:pathLst>
                <a:path w="7" h="12">
                  <a:moveTo>
                    <a:pt x="1" y="9"/>
                  </a:moveTo>
                  <a:cubicBezTo>
                    <a:pt x="3" y="9"/>
                    <a:pt x="5" y="8"/>
                    <a:pt x="7" y="7"/>
                  </a:cubicBezTo>
                  <a:cubicBezTo>
                    <a:pt x="0" y="0"/>
                    <a:pt x="6" y="12"/>
                    <a:pt x="1"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sp>
          <p:nvSpPr>
            <p:cNvPr id="71" name="任意多边形 63">
              <a:extLst>
                <a:ext uri="{FF2B5EF4-FFF2-40B4-BE49-F238E27FC236}">
                  <a16:creationId xmlns:a16="http://schemas.microsoft.com/office/drawing/2014/main" id="{A9E83F9C-F7CD-DFDE-86BA-0FEFFF7A60D9}"/>
                </a:ext>
              </a:extLst>
            </p:cNvPr>
            <p:cNvSpPr/>
            <p:nvPr/>
          </p:nvSpPr>
          <p:spPr bwMode="auto">
            <a:xfrm>
              <a:off x="6267009" y="4863124"/>
              <a:ext cx="2715" cy="7238"/>
            </a:xfrm>
            <a:custGeom>
              <a:avLst/>
              <a:gdLst>
                <a:gd name="T0" fmla="*/ 1 w 2"/>
                <a:gd name="T1" fmla="*/ 6 h 6"/>
                <a:gd name="T2" fmla="*/ 0 w 2"/>
                <a:gd name="T3" fmla="*/ 0 h 6"/>
                <a:gd name="T4" fmla="*/ 1 w 2"/>
                <a:gd name="T5" fmla="*/ 6 h 6"/>
              </a:gdLst>
              <a:ahLst/>
              <a:cxnLst>
                <a:cxn ang="0">
                  <a:pos x="T0" y="T1"/>
                </a:cxn>
                <a:cxn ang="0">
                  <a:pos x="T2" y="T3"/>
                </a:cxn>
                <a:cxn ang="0">
                  <a:pos x="T4" y="T5"/>
                </a:cxn>
              </a:cxnLst>
              <a:rect l="0" t="0" r="r" b="b"/>
              <a:pathLst>
                <a:path w="2" h="6">
                  <a:moveTo>
                    <a:pt x="1" y="6"/>
                  </a:moveTo>
                  <a:cubicBezTo>
                    <a:pt x="0" y="0"/>
                    <a:pt x="0" y="0"/>
                    <a:pt x="0" y="0"/>
                  </a:cubicBezTo>
                  <a:cubicBezTo>
                    <a:pt x="2" y="4"/>
                    <a:pt x="2" y="3"/>
                    <a:pt x="1"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sp>
          <p:nvSpPr>
            <p:cNvPr id="72" name="任意多边形 64">
              <a:extLst>
                <a:ext uri="{FF2B5EF4-FFF2-40B4-BE49-F238E27FC236}">
                  <a16:creationId xmlns:a16="http://schemas.microsoft.com/office/drawing/2014/main" id="{CAB84909-C427-EBBF-5FBB-8B7B2B206359}"/>
                </a:ext>
              </a:extLst>
            </p:cNvPr>
            <p:cNvSpPr/>
            <p:nvPr/>
          </p:nvSpPr>
          <p:spPr bwMode="auto">
            <a:xfrm>
              <a:off x="6896757" y="4881220"/>
              <a:ext cx="3619" cy="5429"/>
            </a:xfrm>
            <a:custGeom>
              <a:avLst/>
              <a:gdLst>
                <a:gd name="T0" fmla="*/ 0 w 4"/>
                <a:gd name="T1" fmla="*/ 4 h 5"/>
                <a:gd name="T2" fmla="*/ 4 w 4"/>
                <a:gd name="T3" fmla="*/ 4 h 5"/>
                <a:gd name="T4" fmla="*/ 2 w 4"/>
                <a:gd name="T5" fmla="*/ 5 h 5"/>
                <a:gd name="T6" fmla="*/ 0 w 4"/>
                <a:gd name="T7" fmla="*/ 4 h 5"/>
              </a:gdLst>
              <a:ahLst/>
              <a:cxnLst>
                <a:cxn ang="0">
                  <a:pos x="T0" y="T1"/>
                </a:cxn>
                <a:cxn ang="0">
                  <a:pos x="T2" y="T3"/>
                </a:cxn>
                <a:cxn ang="0">
                  <a:pos x="T4" y="T5"/>
                </a:cxn>
                <a:cxn ang="0">
                  <a:pos x="T6" y="T7"/>
                </a:cxn>
              </a:cxnLst>
              <a:rect l="0" t="0" r="r" b="b"/>
              <a:pathLst>
                <a:path w="4" h="5">
                  <a:moveTo>
                    <a:pt x="0" y="4"/>
                  </a:moveTo>
                  <a:cubicBezTo>
                    <a:pt x="1" y="4"/>
                    <a:pt x="3" y="4"/>
                    <a:pt x="4" y="4"/>
                  </a:cubicBezTo>
                  <a:cubicBezTo>
                    <a:pt x="2" y="0"/>
                    <a:pt x="1" y="0"/>
                    <a:pt x="2" y="5"/>
                  </a:cubicBezTo>
                  <a:cubicBezTo>
                    <a:pt x="2" y="5"/>
                    <a:pt x="0" y="4"/>
                    <a:pt x="0" y="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sp>
          <p:nvSpPr>
            <p:cNvPr id="73" name="任意多边形 65">
              <a:extLst>
                <a:ext uri="{FF2B5EF4-FFF2-40B4-BE49-F238E27FC236}">
                  <a16:creationId xmlns:a16="http://schemas.microsoft.com/office/drawing/2014/main" id="{26A68622-569B-816D-D9E8-7C086C77380B}"/>
                </a:ext>
              </a:extLst>
            </p:cNvPr>
            <p:cNvSpPr/>
            <p:nvPr/>
          </p:nvSpPr>
          <p:spPr bwMode="auto">
            <a:xfrm>
              <a:off x="6640696" y="4908364"/>
              <a:ext cx="5429" cy="6334"/>
            </a:xfrm>
            <a:custGeom>
              <a:avLst/>
              <a:gdLst>
                <a:gd name="T0" fmla="*/ 0 w 5"/>
                <a:gd name="T1" fmla="*/ 6 h 6"/>
                <a:gd name="T2" fmla="*/ 3 w 5"/>
                <a:gd name="T3" fmla="*/ 4 h 6"/>
                <a:gd name="T4" fmla="*/ 0 w 5"/>
                <a:gd name="T5" fmla="*/ 6 h 6"/>
              </a:gdLst>
              <a:ahLst/>
              <a:cxnLst>
                <a:cxn ang="0">
                  <a:pos x="T0" y="T1"/>
                </a:cxn>
                <a:cxn ang="0">
                  <a:pos x="T2" y="T3"/>
                </a:cxn>
                <a:cxn ang="0">
                  <a:pos x="T4" y="T5"/>
                </a:cxn>
              </a:cxnLst>
              <a:rect l="0" t="0" r="r" b="b"/>
              <a:pathLst>
                <a:path w="5" h="6">
                  <a:moveTo>
                    <a:pt x="0" y="6"/>
                  </a:moveTo>
                  <a:cubicBezTo>
                    <a:pt x="0" y="6"/>
                    <a:pt x="2" y="4"/>
                    <a:pt x="3" y="4"/>
                  </a:cubicBezTo>
                  <a:cubicBezTo>
                    <a:pt x="5" y="0"/>
                    <a:pt x="3" y="2"/>
                    <a:pt x="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sp>
          <p:nvSpPr>
            <p:cNvPr id="74" name="任意多边形 66">
              <a:extLst>
                <a:ext uri="{FF2B5EF4-FFF2-40B4-BE49-F238E27FC236}">
                  <a16:creationId xmlns:a16="http://schemas.microsoft.com/office/drawing/2014/main" id="{FFDE0F06-6291-E4EE-5BE6-95C0FBECCDAE}"/>
                </a:ext>
              </a:extLst>
            </p:cNvPr>
            <p:cNvSpPr/>
            <p:nvPr/>
          </p:nvSpPr>
          <p:spPr bwMode="auto">
            <a:xfrm>
              <a:off x="6174718" y="5394247"/>
              <a:ext cx="5429" cy="8144"/>
            </a:xfrm>
            <a:custGeom>
              <a:avLst/>
              <a:gdLst>
                <a:gd name="T0" fmla="*/ 0 w 5"/>
                <a:gd name="T1" fmla="*/ 6 h 7"/>
                <a:gd name="T2" fmla="*/ 5 w 5"/>
                <a:gd name="T3" fmla="*/ 4 h 7"/>
                <a:gd name="T4" fmla="*/ 3 w 5"/>
                <a:gd name="T5" fmla="*/ 7 h 7"/>
                <a:gd name="T6" fmla="*/ 0 w 5"/>
                <a:gd name="T7" fmla="*/ 6 h 7"/>
              </a:gdLst>
              <a:ahLst/>
              <a:cxnLst>
                <a:cxn ang="0">
                  <a:pos x="T0" y="T1"/>
                </a:cxn>
                <a:cxn ang="0">
                  <a:pos x="T2" y="T3"/>
                </a:cxn>
                <a:cxn ang="0">
                  <a:pos x="T4" y="T5"/>
                </a:cxn>
                <a:cxn ang="0">
                  <a:pos x="T6" y="T7"/>
                </a:cxn>
              </a:cxnLst>
              <a:rect l="0" t="0" r="r" b="b"/>
              <a:pathLst>
                <a:path w="5" h="7">
                  <a:moveTo>
                    <a:pt x="0" y="6"/>
                  </a:moveTo>
                  <a:cubicBezTo>
                    <a:pt x="2" y="5"/>
                    <a:pt x="4" y="5"/>
                    <a:pt x="5" y="4"/>
                  </a:cubicBezTo>
                  <a:cubicBezTo>
                    <a:pt x="1" y="0"/>
                    <a:pt x="1" y="1"/>
                    <a:pt x="3" y="7"/>
                  </a:cubicBezTo>
                  <a:cubicBezTo>
                    <a:pt x="3" y="7"/>
                    <a:pt x="0" y="6"/>
                    <a:pt x="0"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blipFill>
                  <a:blip r:embed="rId2"/>
                  <a:stretch>
                    <a:fillRect/>
                  </a:stretch>
                </a:blipFill>
              </a:endParaRPr>
            </a:p>
          </p:txBody>
        </p:sp>
      </p:grpSp>
      <p:sp>
        <p:nvSpPr>
          <p:cNvPr id="76" name="文本框 75">
            <a:extLst>
              <a:ext uri="{FF2B5EF4-FFF2-40B4-BE49-F238E27FC236}">
                <a16:creationId xmlns:a16="http://schemas.microsoft.com/office/drawing/2014/main" id="{456D7E69-7C7C-5CF5-F318-4B9AF8B0BC8B}"/>
              </a:ext>
            </a:extLst>
          </p:cNvPr>
          <p:cNvSpPr txBox="1"/>
          <p:nvPr/>
        </p:nvSpPr>
        <p:spPr>
          <a:xfrm>
            <a:off x="504265" y="618565"/>
            <a:ext cx="4555983" cy="4708981"/>
          </a:xfrm>
          <a:prstGeom prst="rect">
            <a:avLst/>
          </a:prstGeom>
          <a:noFill/>
        </p:spPr>
        <p:txBody>
          <a:bodyPr wrap="square" rtlCol="0">
            <a:spAutoFit/>
          </a:bodyPr>
          <a:lstStyle/>
          <a:p>
            <a:r>
              <a:rPr lang="en-US" altLang="zh-CN" sz="2000" dirty="0">
                <a:latin typeface="Cascadia Code" panose="020B0609020000020004" pitchFamily="49" charset="0"/>
                <a:ea typeface="Cascadia Code" panose="020B0609020000020004" pitchFamily="49" charset="0"/>
                <a:cs typeface="Cascadia Code" panose="020B0609020000020004" pitchFamily="49" charset="0"/>
              </a:rPr>
              <a:t>Giant Wild Goose </a:t>
            </a:r>
          </a:p>
          <a:p>
            <a:r>
              <a:rPr lang="en-US" altLang="zh-CN" sz="2000" dirty="0" err="1">
                <a:latin typeface="Cascadia Code" panose="020B0609020000020004" pitchFamily="49" charset="0"/>
                <a:ea typeface="Cascadia Code" panose="020B0609020000020004" pitchFamily="49" charset="0"/>
                <a:cs typeface="Cascadia Code" panose="020B0609020000020004" pitchFamily="49" charset="0"/>
              </a:rPr>
              <a:t>PagodaOne</a:t>
            </a:r>
            <a:r>
              <a:rPr lang="en-US" altLang="zh-CN" sz="2000" dirty="0">
                <a:latin typeface="Cascadia Code" panose="020B0609020000020004" pitchFamily="49" charset="0"/>
                <a:ea typeface="Cascadia Code" panose="020B0609020000020004" pitchFamily="49" charset="0"/>
                <a:cs typeface="Cascadia Code" panose="020B0609020000020004" pitchFamily="49" charset="0"/>
              </a:rPr>
              <a:t> of China's most famous </a:t>
            </a:r>
            <a:r>
              <a:rPr lang="en-US" altLang="zh-CN" sz="2000" dirty="0" err="1">
                <a:latin typeface="Cascadia Code" panose="020B0609020000020004" pitchFamily="49" charset="0"/>
                <a:ea typeface="Cascadia Code" panose="020B0609020000020004" pitchFamily="49" charset="0"/>
                <a:cs typeface="Cascadia Code" panose="020B0609020000020004" pitchFamily="49" charset="0"/>
              </a:rPr>
              <a:t>Buddhistpagodas</a:t>
            </a:r>
            <a:r>
              <a:rPr lang="en-US" altLang="zh-CN" sz="2000" dirty="0">
                <a:latin typeface="Cascadia Code" panose="020B0609020000020004" pitchFamily="49" charset="0"/>
                <a:ea typeface="Cascadia Code" panose="020B0609020000020004" pitchFamily="49" charset="0"/>
                <a:cs typeface="Cascadia Code" panose="020B0609020000020004" pitchFamily="49" charset="0"/>
              </a:rPr>
              <a:t>, the Giant Wild Goose Pagoda was built in the Tang Dynasty (618-907) for the study of Buddhist scriptures. One of the main functions of the pagoda was to store sutras and figurines brought to China from India by the famous monk and traveler Xuan Zang, who stayed here for 19 years translating Buddhist scriptures.</a:t>
            </a:r>
            <a:endParaRPr lang="zh-CN" altLang="en-US" sz="2000" dirty="0">
              <a:latin typeface="Cascadia Code" panose="020B0609020000020004" pitchFamily="49" charset="0"/>
              <a:cs typeface="Cascadia Code" panose="020B0609020000020004" pitchFamily="49" charset="0"/>
            </a:endParaRPr>
          </a:p>
        </p:txBody>
      </p:sp>
    </p:spTree>
    <p:extLst>
      <p:ext uri="{BB962C8B-B14F-4D97-AF65-F5344CB8AC3E}">
        <p14:creationId xmlns:p14="http://schemas.microsoft.com/office/powerpoint/2010/main" val="1173139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内容占位符 3">
            <a:extLst>
              <a:ext uri="{FF2B5EF4-FFF2-40B4-BE49-F238E27FC236}">
                <a16:creationId xmlns:a16="http://schemas.microsoft.com/office/drawing/2014/main" id="{C9A4A693-5C13-C4D5-C9F9-0E48A30993BC}"/>
              </a:ext>
            </a:extLst>
          </p:cNvPr>
          <p:cNvGraphicFramePr>
            <a:graphicFrameLocks noGrp="1"/>
          </p:cNvGraphicFramePr>
          <p:nvPr>
            <p:ph idx="1"/>
            <p:extLst>
              <p:ext uri="{D42A27DB-BD31-4B8C-83A1-F6EECF244321}">
                <p14:modId xmlns:p14="http://schemas.microsoft.com/office/powerpoint/2010/main" val="611824241"/>
              </p:ext>
            </p:extLst>
          </p:nvPr>
        </p:nvGraphicFramePr>
        <p:xfrm>
          <a:off x="5486400" y="0"/>
          <a:ext cx="6705600" cy="6858005"/>
        </p:xfrm>
        <a:graphic>
          <a:graphicData uri="http://schemas.openxmlformats.org/drawingml/2006/table">
            <a:tbl>
              <a:tblPr firstRow="1" bandRow="1">
                <a:tableStyleId>{5C22544A-7EE6-4342-B048-85BDC9FD1C3A}</a:tableStyleId>
              </a:tblPr>
              <a:tblGrid>
                <a:gridCol w="1117600">
                  <a:extLst>
                    <a:ext uri="{9D8B030D-6E8A-4147-A177-3AD203B41FA5}">
                      <a16:colId xmlns:a16="http://schemas.microsoft.com/office/drawing/2014/main" val="2687918247"/>
                    </a:ext>
                  </a:extLst>
                </a:gridCol>
                <a:gridCol w="1117600">
                  <a:extLst>
                    <a:ext uri="{9D8B030D-6E8A-4147-A177-3AD203B41FA5}">
                      <a16:colId xmlns:a16="http://schemas.microsoft.com/office/drawing/2014/main" val="1823101841"/>
                    </a:ext>
                  </a:extLst>
                </a:gridCol>
                <a:gridCol w="1117600">
                  <a:extLst>
                    <a:ext uri="{9D8B030D-6E8A-4147-A177-3AD203B41FA5}">
                      <a16:colId xmlns:a16="http://schemas.microsoft.com/office/drawing/2014/main" val="1507627849"/>
                    </a:ext>
                  </a:extLst>
                </a:gridCol>
                <a:gridCol w="1117600">
                  <a:extLst>
                    <a:ext uri="{9D8B030D-6E8A-4147-A177-3AD203B41FA5}">
                      <a16:colId xmlns:a16="http://schemas.microsoft.com/office/drawing/2014/main" val="2785481770"/>
                    </a:ext>
                  </a:extLst>
                </a:gridCol>
                <a:gridCol w="1117600">
                  <a:extLst>
                    <a:ext uri="{9D8B030D-6E8A-4147-A177-3AD203B41FA5}">
                      <a16:colId xmlns:a16="http://schemas.microsoft.com/office/drawing/2014/main" val="508438253"/>
                    </a:ext>
                  </a:extLst>
                </a:gridCol>
                <a:gridCol w="1117600">
                  <a:extLst>
                    <a:ext uri="{9D8B030D-6E8A-4147-A177-3AD203B41FA5}">
                      <a16:colId xmlns:a16="http://schemas.microsoft.com/office/drawing/2014/main" val="3183662369"/>
                    </a:ext>
                  </a:extLst>
                </a:gridCol>
              </a:tblGrid>
              <a:tr h="979715">
                <a:tc>
                  <a:txBody>
                    <a:bodyPr/>
                    <a:lstStyle/>
                    <a:p>
                      <a:endParaRPr lang="zh-CN" altLang="en-US" dirty="0"/>
                    </a:p>
                  </a:txBody>
                  <a:tcPr>
                    <a:blipFill dpi="0" rotWithShape="1">
                      <a:blip r:embed="rId2">
                        <a:alphaModFix amt="0"/>
                      </a:blip>
                      <a:srcRect/>
                      <a:tile tx="0" ty="0" sx="100000" sy="100000" flip="none" algn="tl"/>
                    </a:blipFill>
                  </a:tcPr>
                </a:tc>
                <a:tc>
                  <a:txBody>
                    <a:bodyPr/>
                    <a:lstStyle/>
                    <a:p>
                      <a:endParaRPr lang="zh-CN" altLang="en-US" dirty="0"/>
                    </a:p>
                  </a:txBody>
                  <a:tcPr>
                    <a:blipFill dpi="0" rotWithShape="1">
                      <a:blip r:embed="rId2">
                        <a:alphaModFix amt="0"/>
                      </a:blip>
                      <a:srcRect/>
                      <a:tile tx="0" ty="0" sx="100000" sy="100000" flip="none" algn="tl"/>
                    </a:blipFill>
                  </a:tcPr>
                </a:tc>
                <a:tc>
                  <a:txBody>
                    <a:bodyPr/>
                    <a:lstStyle/>
                    <a:p>
                      <a:endParaRPr lang="zh-CN" altLang="en-US" dirty="0"/>
                    </a:p>
                  </a:txBody>
                  <a:tcPr>
                    <a:blipFill>
                      <a:blip r:embed="rId2"/>
                      <a:tile tx="0" ty="0" sx="100000" sy="100000" flip="none" algn="tl"/>
                    </a:blipFill>
                  </a:tcPr>
                </a:tc>
                <a:tc>
                  <a:txBody>
                    <a:bodyPr/>
                    <a:lstStyle/>
                    <a:p>
                      <a:endParaRPr lang="zh-CN" altLang="en-US"/>
                    </a:p>
                  </a:txBody>
                  <a:tcPr>
                    <a:blipFill>
                      <a:blip r:embed="rId2"/>
                      <a:tile tx="0" ty="0" sx="100000" sy="100000" flip="none" algn="tl"/>
                    </a:blipFill>
                  </a:tcPr>
                </a:tc>
                <a:tc>
                  <a:txBody>
                    <a:bodyPr/>
                    <a:lstStyle/>
                    <a:p>
                      <a:endParaRPr lang="zh-CN" altLang="en-US" dirty="0"/>
                    </a:p>
                  </a:txBody>
                  <a:tcPr>
                    <a:blipFill dpi="0" rotWithShape="1">
                      <a:blip r:embed="rId2">
                        <a:alphaModFix amt="0"/>
                      </a:blip>
                      <a:srcRect/>
                      <a:tile tx="0" ty="0" sx="100000" sy="100000" flip="none" algn="tl"/>
                    </a:blipFill>
                  </a:tcPr>
                </a:tc>
                <a:tc>
                  <a:txBody>
                    <a:bodyPr/>
                    <a:lstStyle/>
                    <a:p>
                      <a:endParaRPr lang="zh-CN" altLang="en-US" dirty="0"/>
                    </a:p>
                  </a:txBody>
                  <a:tcPr>
                    <a:blipFill dpi="0" rotWithShape="1">
                      <a:blip r:embed="rId2">
                        <a:alphaModFix amt="0"/>
                      </a:blip>
                      <a:srcRect/>
                      <a:tile tx="0" ty="0" sx="100000" sy="100000" flip="none" algn="tl"/>
                    </a:blipFill>
                  </a:tcPr>
                </a:tc>
                <a:extLst>
                  <a:ext uri="{0D108BD9-81ED-4DB2-BD59-A6C34878D82A}">
                    <a16:rowId xmlns:a16="http://schemas.microsoft.com/office/drawing/2014/main" val="152373728"/>
                  </a:ext>
                </a:extLst>
              </a:tr>
              <a:tr h="979715">
                <a:tc>
                  <a:txBody>
                    <a:bodyPr/>
                    <a:lstStyle/>
                    <a:p>
                      <a:endParaRPr lang="zh-CN" altLang="en-US" dirty="0"/>
                    </a:p>
                  </a:txBody>
                  <a:tcPr>
                    <a:blipFill dpi="0" rotWithShape="1">
                      <a:blip r:embed="rId2">
                        <a:alphaModFix amt="0"/>
                      </a:blip>
                      <a:srcRect/>
                      <a:tile tx="0" ty="0" sx="100000" sy="100000" flip="none" algn="tl"/>
                    </a:blipFill>
                  </a:tcPr>
                </a:tc>
                <a:tc>
                  <a:txBody>
                    <a:bodyPr/>
                    <a:lstStyle/>
                    <a:p>
                      <a:endParaRPr lang="zh-CN" altLang="en-US"/>
                    </a:p>
                  </a:txBody>
                  <a:tcPr>
                    <a:blipFill>
                      <a:blip r:embed="rId2"/>
                      <a:tile tx="0" ty="0" sx="100000" sy="100000" flip="none" algn="tl"/>
                    </a:blipFill>
                  </a:tcPr>
                </a:tc>
                <a:tc>
                  <a:txBody>
                    <a:bodyPr/>
                    <a:lstStyle/>
                    <a:p>
                      <a:endParaRPr lang="zh-CN" altLang="en-US" dirty="0"/>
                    </a:p>
                  </a:txBody>
                  <a:tcPr>
                    <a:blipFill>
                      <a:blip r:embed="rId2"/>
                      <a:tile tx="0" ty="0" sx="100000" sy="100000" flip="none" algn="tl"/>
                    </a:blipFill>
                  </a:tcPr>
                </a:tc>
                <a:tc>
                  <a:txBody>
                    <a:bodyPr/>
                    <a:lstStyle/>
                    <a:p>
                      <a:endParaRPr lang="zh-CN" altLang="en-US" dirty="0"/>
                    </a:p>
                  </a:txBody>
                  <a:tcPr>
                    <a:blipFill>
                      <a:blip r:embed="rId2"/>
                      <a:tile tx="0" ty="0" sx="100000" sy="100000" flip="none" algn="tl"/>
                    </a:blipFill>
                  </a:tcPr>
                </a:tc>
                <a:tc>
                  <a:txBody>
                    <a:bodyPr/>
                    <a:lstStyle/>
                    <a:p>
                      <a:endParaRPr lang="zh-CN" altLang="en-US"/>
                    </a:p>
                  </a:txBody>
                  <a:tcPr>
                    <a:blipFill>
                      <a:blip r:embed="rId2"/>
                      <a:tile tx="0" ty="0" sx="100000" sy="100000" flip="none" algn="tl"/>
                    </a:blipFill>
                  </a:tcPr>
                </a:tc>
                <a:tc>
                  <a:txBody>
                    <a:bodyPr/>
                    <a:lstStyle/>
                    <a:p>
                      <a:endParaRPr lang="zh-CN" altLang="en-US" dirty="0"/>
                    </a:p>
                  </a:txBody>
                  <a:tcPr>
                    <a:blipFill>
                      <a:blip r:embed="rId2"/>
                      <a:tile tx="0" ty="0" sx="100000" sy="100000" flip="none" algn="tl"/>
                    </a:blipFill>
                  </a:tcPr>
                </a:tc>
                <a:extLst>
                  <a:ext uri="{0D108BD9-81ED-4DB2-BD59-A6C34878D82A}">
                    <a16:rowId xmlns:a16="http://schemas.microsoft.com/office/drawing/2014/main" val="2995103112"/>
                  </a:ext>
                </a:extLst>
              </a:tr>
              <a:tr h="979715">
                <a:tc>
                  <a:txBody>
                    <a:bodyPr/>
                    <a:lstStyle/>
                    <a:p>
                      <a:endParaRPr lang="zh-CN" altLang="en-US" dirty="0"/>
                    </a:p>
                  </a:txBody>
                  <a:tcPr>
                    <a:blipFill dpi="0" rotWithShape="1">
                      <a:blip r:embed="rId2">
                        <a:alphaModFix amt="70000"/>
                      </a:blip>
                      <a:srcRect/>
                      <a:tile tx="0" ty="0" sx="100000" sy="100000" flip="none" algn="tl"/>
                    </a:blipFill>
                  </a:tcPr>
                </a:tc>
                <a:tc>
                  <a:txBody>
                    <a:bodyPr/>
                    <a:lstStyle/>
                    <a:p>
                      <a:endParaRPr lang="zh-CN" altLang="en-US"/>
                    </a:p>
                  </a:txBody>
                  <a:tcPr>
                    <a:blipFill>
                      <a:blip r:embed="rId2"/>
                      <a:tile tx="0" ty="0" sx="100000" sy="100000" flip="none" algn="tl"/>
                    </a:blipFill>
                  </a:tcPr>
                </a:tc>
                <a:tc>
                  <a:txBody>
                    <a:bodyPr/>
                    <a:lstStyle/>
                    <a:p>
                      <a:endParaRPr lang="zh-CN" altLang="en-US" dirty="0"/>
                    </a:p>
                  </a:txBody>
                  <a:tcPr>
                    <a:blipFill>
                      <a:blip r:embed="rId2"/>
                      <a:tile tx="0" ty="0" sx="100000" sy="100000" flip="none" algn="tl"/>
                    </a:blipFill>
                  </a:tcPr>
                </a:tc>
                <a:tc>
                  <a:txBody>
                    <a:bodyPr/>
                    <a:lstStyle/>
                    <a:p>
                      <a:endParaRPr lang="zh-CN" altLang="en-US" dirty="0"/>
                    </a:p>
                  </a:txBody>
                  <a:tcPr>
                    <a:blipFill dpi="0" rotWithShape="1">
                      <a:blip r:embed="rId2">
                        <a:alphaModFix amt="80000"/>
                      </a:blip>
                      <a:srcRect/>
                      <a:tile tx="0" ty="0" sx="100000" sy="100000" flip="none" algn="tl"/>
                    </a:blipFill>
                  </a:tcPr>
                </a:tc>
                <a:tc>
                  <a:txBody>
                    <a:bodyPr/>
                    <a:lstStyle/>
                    <a:p>
                      <a:endParaRPr lang="zh-CN" altLang="en-US"/>
                    </a:p>
                  </a:txBody>
                  <a:tcPr>
                    <a:blipFill>
                      <a:blip r:embed="rId2"/>
                      <a:tile tx="0" ty="0" sx="100000" sy="100000" flip="none" algn="tl"/>
                    </a:blipFill>
                  </a:tcPr>
                </a:tc>
                <a:tc>
                  <a:txBody>
                    <a:bodyPr/>
                    <a:lstStyle/>
                    <a:p>
                      <a:endParaRPr lang="zh-CN" altLang="en-US"/>
                    </a:p>
                  </a:txBody>
                  <a:tcPr>
                    <a:blipFill>
                      <a:blip r:embed="rId2"/>
                      <a:tile tx="0" ty="0" sx="100000" sy="100000" flip="none" algn="tl"/>
                    </a:blipFill>
                  </a:tcPr>
                </a:tc>
                <a:extLst>
                  <a:ext uri="{0D108BD9-81ED-4DB2-BD59-A6C34878D82A}">
                    <a16:rowId xmlns:a16="http://schemas.microsoft.com/office/drawing/2014/main" val="254962084"/>
                  </a:ext>
                </a:extLst>
              </a:tr>
              <a:tr h="979715">
                <a:tc>
                  <a:txBody>
                    <a:bodyPr/>
                    <a:lstStyle/>
                    <a:p>
                      <a:endParaRPr lang="zh-CN" altLang="en-US"/>
                    </a:p>
                  </a:txBody>
                  <a:tcPr>
                    <a:blipFill>
                      <a:blip r:embed="rId2"/>
                      <a:tile tx="0" ty="0" sx="100000" sy="100000" flip="none" algn="tl"/>
                    </a:blipFill>
                  </a:tcPr>
                </a:tc>
                <a:tc>
                  <a:txBody>
                    <a:bodyPr/>
                    <a:lstStyle/>
                    <a:p>
                      <a:endParaRPr lang="zh-CN" altLang="en-US"/>
                    </a:p>
                  </a:txBody>
                  <a:tcPr>
                    <a:blipFill>
                      <a:blip r:embed="rId2"/>
                      <a:tile tx="0" ty="0" sx="100000" sy="100000" flip="none" algn="tl"/>
                    </a:blipFill>
                  </a:tcPr>
                </a:tc>
                <a:tc>
                  <a:txBody>
                    <a:bodyPr/>
                    <a:lstStyle/>
                    <a:p>
                      <a:endParaRPr lang="zh-CN" altLang="en-US" dirty="0"/>
                    </a:p>
                  </a:txBody>
                  <a:tcPr>
                    <a:blipFill dpi="0" rotWithShape="1">
                      <a:blip r:embed="rId2">
                        <a:alphaModFix amt="70000"/>
                      </a:blip>
                      <a:srcRect/>
                      <a:tile tx="0" ty="0" sx="100000" sy="100000" flip="none" algn="tl"/>
                    </a:blipFill>
                  </a:tcPr>
                </a:tc>
                <a:tc>
                  <a:txBody>
                    <a:bodyPr/>
                    <a:lstStyle/>
                    <a:p>
                      <a:endParaRPr lang="zh-CN" altLang="en-US" dirty="0"/>
                    </a:p>
                  </a:txBody>
                  <a:tcPr>
                    <a:blipFill>
                      <a:blip r:embed="rId2"/>
                      <a:tile tx="0" ty="0" sx="100000" sy="100000" flip="none" algn="tl"/>
                    </a:blipFill>
                  </a:tcPr>
                </a:tc>
                <a:tc>
                  <a:txBody>
                    <a:bodyPr/>
                    <a:lstStyle/>
                    <a:p>
                      <a:endParaRPr lang="zh-CN" altLang="en-US"/>
                    </a:p>
                  </a:txBody>
                  <a:tcPr>
                    <a:blipFill>
                      <a:blip r:embed="rId2"/>
                      <a:tile tx="0" ty="0" sx="100000" sy="100000" flip="none" algn="tl"/>
                    </a:blipFill>
                  </a:tcPr>
                </a:tc>
                <a:tc>
                  <a:txBody>
                    <a:bodyPr/>
                    <a:lstStyle/>
                    <a:p>
                      <a:endParaRPr lang="zh-CN" altLang="en-US" dirty="0"/>
                    </a:p>
                  </a:txBody>
                  <a:tcPr>
                    <a:blipFill dpi="0" rotWithShape="1">
                      <a:blip r:embed="rId2">
                        <a:alphaModFix amt="80000"/>
                      </a:blip>
                      <a:srcRect/>
                      <a:tile tx="0" ty="0" sx="100000" sy="100000" flip="none" algn="tl"/>
                    </a:blipFill>
                  </a:tcPr>
                </a:tc>
                <a:extLst>
                  <a:ext uri="{0D108BD9-81ED-4DB2-BD59-A6C34878D82A}">
                    <a16:rowId xmlns:a16="http://schemas.microsoft.com/office/drawing/2014/main" val="2454865339"/>
                  </a:ext>
                </a:extLst>
              </a:tr>
              <a:tr h="979715">
                <a:tc>
                  <a:txBody>
                    <a:bodyPr/>
                    <a:lstStyle/>
                    <a:p>
                      <a:endParaRPr lang="zh-CN" altLang="en-US"/>
                    </a:p>
                  </a:txBody>
                  <a:tcPr>
                    <a:blipFill>
                      <a:blip r:embed="rId2"/>
                      <a:tile tx="0" ty="0" sx="100000" sy="100000" flip="none" algn="tl"/>
                    </a:blipFill>
                  </a:tcPr>
                </a:tc>
                <a:tc>
                  <a:txBody>
                    <a:bodyPr/>
                    <a:lstStyle/>
                    <a:p>
                      <a:endParaRPr lang="zh-CN" altLang="en-US"/>
                    </a:p>
                  </a:txBody>
                  <a:tcPr>
                    <a:blipFill>
                      <a:blip r:embed="rId2"/>
                      <a:tile tx="0" ty="0" sx="100000" sy="100000" flip="none" algn="tl"/>
                    </a:blipFill>
                  </a:tcPr>
                </a:tc>
                <a:tc>
                  <a:txBody>
                    <a:bodyPr/>
                    <a:lstStyle/>
                    <a:p>
                      <a:endParaRPr lang="zh-CN" altLang="en-US"/>
                    </a:p>
                  </a:txBody>
                  <a:tcPr>
                    <a:blipFill>
                      <a:blip r:embed="rId2"/>
                      <a:tile tx="0" ty="0" sx="100000" sy="100000" flip="none" algn="tl"/>
                    </a:blipFill>
                  </a:tcPr>
                </a:tc>
                <a:tc>
                  <a:txBody>
                    <a:bodyPr/>
                    <a:lstStyle/>
                    <a:p>
                      <a:endParaRPr lang="zh-CN" altLang="en-US" dirty="0"/>
                    </a:p>
                  </a:txBody>
                  <a:tcPr>
                    <a:blipFill>
                      <a:blip r:embed="rId2"/>
                      <a:tile tx="0" ty="0" sx="100000" sy="100000" flip="none" algn="tl"/>
                    </a:blipFill>
                  </a:tcPr>
                </a:tc>
                <a:tc>
                  <a:txBody>
                    <a:bodyPr/>
                    <a:lstStyle/>
                    <a:p>
                      <a:endParaRPr lang="zh-CN" altLang="en-US" dirty="0"/>
                    </a:p>
                  </a:txBody>
                  <a:tcPr>
                    <a:blipFill>
                      <a:blip r:embed="rId2"/>
                      <a:tile tx="0" ty="0" sx="100000" sy="100000" flip="none" algn="tl"/>
                    </a:blipFill>
                  </a:tcPr>
                </a:tc>
                <a:tc>
                  <a:txBody>
                    <a:bodyPr/>
                    <a:lstStyle/>
                    <a:p>
                      <a:endParaRPr lang="zh-CN" altLang="en-US" dirty="0"/>
                    </a:p>
                  </a:txBody>
                  <a:tcPr>
                    <a:blipFill dpi="0" rotWithShape="1">
                      <a:blip r:embed="rId2"/>
                      <a:srcRect/>
                      <a:tile tx="0" ty="0" sx="100000" sy="100000" flip="none" algn="tl"/>
                    </a:blipFill>
                  </a:tcPr>
                </a:tc>
                <a:extLst>
                  <a:ext uri="{0D108BD9-81ED-4DB2-BD59-A6C34878D82A}">
                    <a16:rowId xmlns:a16="http://schemas.microsoft.com/office/drawing/2014/main" val="1443294051"/>
                  </a:ext>
                </a:extLst>
              </a:tr>
              <a:tr h="979715">
                <a:tc>
                  <a:txBody>
                    <a:bodyPr/>
                    <a:lstStyle/>
                    <a:p>
                      <a:endParaRPr lang="zh-CN" altLang="en-US" dirty="0"/>
                    </a:p>
                  </a:txBody>
                  <a:tcPr>
                    <a:blipFill dpi="0" rotWithShape="1">
                      <a:blip r:embed="rId2">
                        <a:alphaModFix amt="80000"/>
                      </a:blip>
                      <a:srcRect/>
                      <a:tile tx="0" ty="0" sx="100000" sy="100000" flip="none" algn="tl"/>
                    </a:blipFill>
                  </a:tcPr>
                </a:tc>
                <a:tc>
                  <a:txBody>
                    <a:bodyPr/>
                    <a:lstStyle/>
                    <a:p>
                      <a:endParaRPr lang="zh-CN" altLang="en-US"/>
                    </a:p>
                  </a:txBody>
                  <a:tcPr>
                    <a:blipFill>
                      <a:blip r:embed="rId2"/>
                      <a:tile tx="0" ty="0" sx="100000" sy="100000" flip="none" algn="tl"/>
                    </a:blipFill>
                  </a:tcPr>
                </a:tc>
                <a:tc>
                  <a:txBody>
                    <a:bodyPr/>
                    <a:lstStyle/>
                    <a:p>
                      <a:endParaRPr lang="zh-CN" altLang="en-US"/>
                    </a:p>
                  </a:txBody>
                  <a:tcPr>
                    <a:blipFill>
                      <a:blip r:embed="rId2"/>
                      <a:tile tx="0" ty="0" sx="100000" sy="100000" flip="none" algn="tl"/>
                    </a:blipFill>
                  </a:tcPr>
                </a:tc>
                <a:tc>
                  <a:txBody>
                    <a:bodyPr/>
                    <a:lstStyle/>
                    <a:p>
                      <a:endParaRPr lang="zh-CN" altLang="en-US"/>
                    </a:p>
                  </a:txBody>
                  <a:tcPr>
                    <a:blipFill>
                      <a:blip r:embed="rId2"/>
                      <a:tile tx="0" ty="0" sx="100000" sy="100000" flip="none" algn="tl"/>
                    </a:blipFill>
                  </a:tcPr>
                </a:tc>
                <a:tc>
                  <a:txBody>
                    <a:bodyPr/>
                    <a:lstStyle/>
                    <a:p>
                      <a:endParaRPr lang="zh-CN" altLang="en-US" dirty="0"/>
                    </a:p>
                  </a:txBody>
                  <a:tcPr>
                    <a:blipFill dpi="0" rotWithShape="1">
                      <a:blip r:embed="rId2">
                        <a:alphaModFix amt="70000"/>
                      </a:blip>
                      <a:srcRect/>
                      <a:tile tx="0" ty="0" sx="100000" sy="100000" flip="none" algn="tl"/>
                    </a:blipFill>
                  </a:tcPr>
                </a:tc>
                <a:tc>
                  <a:txBody>
                    <a:bodyPr/>
                    <a:lstStyle/>
                    <a:p>
                      <a:endParaRPr lang="zh-CN" altLang="en-US" dirty="0"/>
                    </a:p>
                  </a:txBody>
                  <a:tcPr>
                    <a:blipFill dpi="0" rotWithShape="1">
                      <a:blip r:embed="rId2"/>
                      <a:srcRect/>
                      <a:tile tx="0" ty="0" sx="100000" sy="100000" flip="none" algn="tl"/>
                    </a:blipFill>
                  </a:tcPr>
                </a:tc>
                <a:extLst>
                  <a:ext uri="{0D108BD9-81ED-4DB2-BD59-A6C34878D82A}">
                    <a16:rowId xmlns:a16="http://schemas.microsoft.com/office/drawing/2014/main" val="318233322"/>
                  </a:ext>
                </a:extLst>
              </a:tr>
              <a:tr h="979715">
                <a:tc>
                  <a:txBody>
                    <a:bodyPr/>
                    <a:lstStyle/>
                    <a:p>
                      <a:endParaRPr lang="zh-CN" altLang="en-US" dirty="0"/>
                    </a:p>
                  </a:txBody>
                  <a:tcPr>
                    <a:blipFill dpi="0" rotWithShape="1">
                      <a:blip r:embed="rId2">
                        <a:alphaModFix amt="0"/>
                      </a:blip>
                      <a:srcRect/>
                      <a:tile tx="0" ty="0" sx="100000" sy="100000" flip="none" algn="tl"/>
                    </a:blipFill>
                  </a:tcPr>
                </a:tc>
                <a:tc>
                  <a:txBody>
                    <a:bodyPr/>
                    <a:lstStyle/>
                    <a:p>
                      <a:endParaRPr lang="zh-CN" altLang="en-US"/>
                    </a:p>
                  </a:txBody>
                  <a:tcPr>
                    <a:blipFill>
                      <a:blip r:embed="rId2"/>
                      <a:tile tx="0" ty="0" sx="100000" sy="100000" flip="none" algn="tl"/>
                    </a:blipFill>
                  </a:tcPr>
                </a:tc>
                <a:tc>
                  <a:txBody>
                    <a:bodyPr/>
                    <a:lstStyle/>
                    <a:p>
                      <a:endParaRPr lang="zh-CN" altLang="en-US"/>
                    </a:p>
                  </a:txBody>
                  <a:tcPr>
                    <a:blipFill>
                      <a:blip r:embed="rId2"/>
                      <a:tile tx="0" ty="0" sx="100000" sy="100000" flip="none" algn="tl"/>
                    </a:blipFill>
                  </a:tcPr>
                </a:tc>
                <a:tc>
                  <a:txBody>
                    <a:bodyPr/>
                    <a:lstStyle/>
                    <a:p>
                      <a:endParaRPr lang="zh-CN" altLang="en-US" dirty="0"/>
                    </a:p>
                  </a:txBody>
                  <a:tcPr>
                    <a:blipFill dpi="0" rotWithShape="1">
                      <a:blip r:embed="rId2"/>
                      <a:srcRect/>
                      <a:tile tx="0" ty="0" sx="100000" sy="100000" flip="none" algn="tl"/>
                    </a:blipFill>
                  </a:tcPr>
                </a:tc>
                <a:tc>
                  <a:txBody>
                    <a:bodyPr/>
                    <a:lstStyle/>
                    <a:p>
                      <a:endParaRPr lang="zh-CN" altLang="en-US"/>
                    </a:p>
                  </a:txBody>
                  <a:tcPr>
                    <a:blipFill>
                      <a:blip r:embed="rId2"/>
                      <a:tile tx="0" ty="0" sx="100000" sy="100000" flip="none" algn="tl"/>
                    </a:blipFill>
                  </a:tcPr>
                </a:tc>
                <a:tc>
                  <a:txBody>
                    <a:bodyPr/>
                    <a:lstStyle/>
                    <a:p>
                      <a:endParaRPr lang="zh-CN" altLang="en-US" dirty="0"/>
                    </a:p>
                  </a:txBody>
                  <a:tcPr>
                    <a:blipFill dpi="0" rotWithShape="1">
                      <a:blip r:embed="rId2">
                        <a:alphaModFix amt="0"/>
                      </a:blip>
                      <a:srcRect/>
                      <a:tile tx="0" ty="0" sx="100000" sy="100000" flip="none" algn="tl"/>
                    </a:blipFill>
                  </a:tcPr>
                </a:tc>
                <a:extLst>
                  <a:ext uri="{0D108BD9-81ED-4DB2-BD59-A6C34878D82A}">
                    <a16:rowId xmlns:a16="http://schemas.microsoft.com/office/drawing/2014/main" val="239445610"/>
                  </a:ext>
                </a:extLst>
              </a:tr>
            </a:tbl>
          </a:graphicData>
        </a:graphic>
      </p:graphicFrame>
      <p:sp>
        <p:nvSpPr>
          <p:cNvPr id="9" name="文本框 8">
            <a:extLst>
              <a:ext uri="{FF2B5EF4-FFF2-40B4-BE49-F238E27FC236}">
                <a16:creationId xmlns:a16="http://schemas.microsoft.com/office/drawing/2014/main" id="{45E3D6DE-1D04-3593-1AE3-1B0243D1C53B}"/>
              </a:ext>
            </a:extLst>
          </p:cNvPr>
          <p:cNvSpPr txBox="1"/>
          <p:nvPr/>
        </p:nvSpPr>
        <p:spPr>
          <a:xfrm>
            <a:off x="204309" y="191729"/>
            <a:ext cx="4854388" cy="3416320"/>
          </a:xfrm>
          <a:prstGeom prst="rect">
            <a:avLst/>
          </a:prstGeom>
          <a:noFill/>
        </p:spPr>
        <p:txBody>
          <a:bodyPr wrap="square" rtlCol="0">
            <a:spAutoFit/>
          </a:bodyPr>
          <a:lstStyle/>
          <a:p>
            <a:r>
              <a:rPr lang="en-US" altLang="zh-CN" dirty="0">
                <a:latin typeface="Cascadia Code" panose="020B0609020000020004" pitchFamily="49" charset="0"/>
                <a:ea typeface="Cascadia Code" panose="020B0609020000020004" pitchFamily="49" charset="0"/>
                <a:cs typeface="Cascadia Code" panose="020B0609020000020004" pitchFamily="49" charset="0"/>
              </a:rPr>
              <a:t>The Terracotta Army</a:t>
            </a:r>
          </a:p>
          <a:p>
            <a:r>
              <a:rPr lang="en-US" altLang="zh-CN" dirty="0">
                <a:latin typeface="Cascadia Code" panose="020B0609020000020004" pitchFamily="49" charset="0"/>
                <a:ea typeface="Cascadia Code" panose="020B0609020000020004" pitchFamily="49" charset="0"/>
                <a:cs typeface="Cascadia Code" panose="020B0609020000020004" pitchFamily="49" charset="0"/>
              </a:rPr>
              <a:t>The Terracotta Army is not just </a:t>
            </a:r>
            <a:r>
              <a:rPr lang="en-US" altLang="zh-CN" dirty="0" err="1">
                <a:latin typeface="Cascadia Code" panose="020B0609020000020004" pitchFamily="49" charset="0"/>
                <a:ea typeface="Cascadia Code" panose="020B0609020000020004" pitchFamily="49" charset="0"/>
                <a:cs typeface="Cascadia Code" panose="020B0609020000020004" pitchFamily="49" charset="0"/>
              </a:rPr>
              <a:t>China'spremier</a:t>
            </a:r>
            <a:r>
              <a:rPr lang="en-US" altLang="zh-CN" dirty="0">
                <a:latin typeface="Cascadia Code" panose="020B0609020000020004" pitchFamily="49" charset="0"/>
                <a:ea typeface="Cascadia Code" panose="020B0609020000020004" pitchFamily="49" charset="0"/>
                <a:cs typeface="Cascadia Code" panose="020B0609020000020004" pitchFamily="49" charset="0"/>
              </a:rPr>
              <a:t> historical attraction, it is one of the most significant archeological finds in the world and one of the greatest discoveries of the 20th </a:t>
            </a:r>
            <a:r>
              <a:rPr lang="en-US" altLang="zh-CN" dirty="0" err="1">
                <a:latin typeface="Cascadia Code" panose="020B0609020000020004" pitchFamily="49" charset="0"/>
                <a:ea typeface="Cascadia Code" panose="020B0609020000020004" pitchFamily="49" charset="0"/>
                <a:cs typeface="Cascadia Code" panose="020B0609020000020004" pitchFamily="49" charset="0"/>
              </a:rPr>
              <a:t>century.It</a:t>
            </a:r>
            <a:r>
              <a:rPr lang="en-US" altLang="zh-CN" dirty="0">
                <a:latin typeface="Cascadia Code" panose="020B0609020000020004" pitchFamily="49" charset="0"/>
                <a:ea typeface="Cascadia Code" panose="020B0609020000020004" pitchFamily="49" charset="0"/>
                <a:cs typeface="Cascadia Code" panose="020B0609020000020004" pitchFamily="49" charset="0"/>
              </a:rPr>
              <a:t> is a collection of thousands of life-size terracotta soldiers, horses and chariots in battle formation, showing the emperor's armies in full splendor.</a:t>
            </a:r>
            <a:endParaRPr lang="zh-CN" altLang="en-US" dirty="0">
              <a:latin typeface="Cascadia Code" panose="020B0609020000020004" pitchFamily="49" charset="0"/>
              <a:cs typeface="Cascadia Code" panose="020B0609020000020004" pitchFamily="49" charset="0"/>
            </a:endParaRPr>
          </a:p>
        </p:txBody>
      </p:sp>
      <p:pic>
        <p:nvPicPr>
          <p:cNvPr id="3" name="图片 2">
            <a:extLst>
              <a:ext uri="{FF2B5EF4-FFF2-40B4-BE49-F238E27FC236}">
                <a16:creationId xmlns:a16="http://schemas.microsoft.com/office/drawing/2014/main" id="{32CA5719-C4B3-8BCE-0EB1-B10A6296656B}"/>
              </a:ext>
            </a:extLst>
          </p:cNvPr>
          <p:cNvPicPr>
            <a:picLocks noChangeAspect="1"/>
          </p:cNvPicPr>
          <p:nvPr/>
        </p:nvPicPr>
        <p:blipFill>
          <a:blip r:embed="rId3"/>
          <a:stretch>
            <a:fillRect/>
          </a:stretch>
        </p:blipFill>
        <p:spPr>
          <a:xfrm>
            <a:off x="204309" y="3823519"/>
            <a:ext cx="4045974" cy="3034481"/>
          </a:xfrm>
          <a:prstGeom prst="rect">
            <a:avLst/>
          </a:prstGeom>
        </p:spPr>
      </p:pic>
    </p:spTree>
    <p:extLst>
      <p:ext uri="{BB962C8B-B14F-4D97-AF65-F5344CB8AC3E}">
        <p14:creationId xmlns:p14="http://schemas.microsoft.com/office/powerpoint/2010/main" val="28962671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C2BE0EC6-17F7-8630-74FC-1E0EAD6ADB24}"/>
              </a:ext>
            </a:extLst>
          </p:cNvPr>
          <p:cNvPicPr>
            <a:picLocks noChangeAspect="1"/>
          </p:cNvPicPr>
          <p:nvPr/>
        </p:nvPicPr>
        <p:blipFill>
          <a:blip r:embed="rId2"/>
          <a:stretch>
            <a:fillRect/>
          </a:stretch>
        </p:blipFill>
        <p:spPr>
          <a:xfrm>
            <a:off x="1" y="0"/>
            <a:ext cx="12192000" cy="6858000"/>
          </a:xfrm>
          <a:prstGeom prst="rect">
            <a:avLst/>
          </a:prstGeom>
        </p:spPr>
      </p:pic>
      <p:sp>
        <p:nvSpPr>
          <p:cNvPr id="7" name="矩形 6">
            <a:extLst>
              <a:ext uri="{FF2B5EF4-FFF2-40B4-BE49-F238E27FC236}">
                <a16:creationId xmlns:a16="http://schemas.microsoft.com/office/drawing/2014/main" id="{C244C621-8A52-FAB3-E2C7-DC66B5288CC8}"/>
              </a:ext>
            </a:extLst>
          </p:cNvPr>
          <p:cNvSpPr/>
          <p:nvPr/>
        </p:nvSpPr>
        <p:spPr>
          <a:xfrm>
            <a:off x="0" y="0"/>
            <a:ext cx="12192000" cy="6858000"/>
          </a:xfrm>
          <a:prstGeom prst="rect">
            <a:avLst/>
          </a:prstGeom>
          <a:gradFill>
            <a:gsLst>
              <a:gs pos="23000">
                <a:srgbClr val="EDEEF3"/>
              </a:gs>
              <a:gs pos="0">
                <a:schemeClr val="bg1">
                  <a:lumMod val="95000"/>
                </a:schemeClr>
              </a:gs>
              <a:gs pos="100000">
                <a:schemeClr val="accent1">
                  <a:tint val="23500"/>
                  <a:satMod val="160000"/>
                  <a:alpha val="0"/>
                </a:schemeClr>
              </a:gs>
            </a:gsLst>
            <a:lin ang="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a:extLst>
              <a:ext uri="{FF2B5EF4-FFF2-40B4-BE49-F238E27FC236}">
                <a16:creationId xmlns:a16="http://schemas.microsoft.com/office/drawing/2014/main" id="{2191BE0B-7C7C-EC04-2589-B33E347A9A42}"/>
              </a:ext>
            </a:extLst>
          </p:cNvPr>
          <p:cNvSpPr txBox="1"/>
          <p:nvPr/>
        </p:nvSpPr>
        <p:spPr>
          <a:xfrm>
            <a:off x="300823" y="42007"/>
            <a:ext cx="4215653" cy="3693319"/>
          </a:xfrm>
          <a:prstGeom prst="rect">
            <a:avLst/>
          </a:prstGeom>
          <a:noFill/>
        </p:spPr>
        <p:txBody>
          <a:bodyPr wrap="square" rtlCol="0">
            <a:spAutoFit/>
          </a:bodyPr>
          <a:lstStyle/>
          <a:p>
            <a:r>
              <a:rPr lang="en-US" altLang="zh-CN" dirty="0">
                <a:latin typeface="Cascadia Code" panose="020B0609020000020004" pitchFamily="49" charset="0"/>
                <a:ea typeface="Cascadia Code" panose="020B0609020000020004" pitchFamily="49" charset="0"/>
                <a:cs typeface="Cascadia Code" panose="020B0609020000020004" pitchFamily="49" charset="0"/>
              </a:rPr>
              <a:t>Ancient City Wall</a:t>
            </a:r>
          </a:p>
          <a:p>
            <a:r>
              <a:rPr lang="en-US" altLang="zh-CN" dirty="0">
                <a:latin typeface="Cascadia Code" panose="020B0609020000020004" pitchFamily="49" charset="0"/>
                <a:ea typeface="Cascadia Code" panose="020B0609020000020004" pitchFamily="49" charset="0"/>
                <a:cs typeface="Cascadia Code" panose="020B0609020000020004" pitchFamily="49" charset="0"/>
              </a:rPr>
              <a:t>Xi‘an City Wall was built in the 14th century by Zhu </a:t>
            </a:r>
            <a:r>
              <a:rPr lang="en-US" altLang="zh-CN" dirty="0" err="1">
                <a:latin typeface="Cascadia Code" panose="020B0609020000020004" pitchFamily="49" charset="0"/>
                <a:ea typeface="Cascadia Code" panose="020B0609020000020004" pitchFamily="49" charset="0"/>
                <a:cs typeface="Cascadia Code" panose="020B0609020000020004" pitchFamily="49" charset="0"/>
              </a:rPr>
              <a:t>Yuanzhang.Now</a:t>
            </a:r>
            <a:r>
              <a:rPr lang="en-US" altLang="zh-CN" dirty="0">
                <a:latin typeface="Cascadia Code" panose="020B0609020000020004" pitchFamily="49" charset="0"/>
                <a:ea typeface="Cascadia Code" panose="020B0609020000020004" pitchFamily="49" charset="0"/>
                <a:cs typeface="Cascadia Code" panose="020B0609020000020004" pitchFamily="49" charset="0"/>
              </a:rPr>
              <a:t> it is one of the oldest and best-preserved Chinese city walls. The wall is now a landmark, dividing the city into inner and outer areas. When you take a stroll or cycle on the massive wall, you can enjoy a good view of the city, the moat and the watchtowers.</a:t>
            </a:r>
            <a:endParaRPr lang="zh-CN" altLang="en-US" dirty="0">
              <a:latin typeface="Cascadia Code" panose="020B0609020000020004" pitchFamily="49" charset="0"/>
              <a:cs typeface="Cascadia Code" panose="020B0609020000020004" pitchFamily="49" charset="0"/>
            </a:endParaRPr>
          </a:p>
        </p:txBody>
      </p:sp>
      <p:pic>
        <p:nvPicPr>
          <p:cNvPr id="2" name="图片 1">
            <a:extLst>
              <a:ext uri="{FF2B5EF4-FFF2-40B4-BE49-F238E27FC236}">
                <a16:creationId xmlns:a16="http://schemas.microsoft.com/office/drawing/2014/main" id="{EB54A0B0-2558-E040-3A63-C96E8E97A496}"/>
              </a:ext>
            </a:extLst>
          </p:cNvPr>
          <p:cNvPicPr>
            <a:picLocks noChangeAspect="1"/>
          </p:cNvPicPr>
          <p:nvPr/>
        </p:nvPicPr>
        <p:blipFill>
          <a:blip r:embed="rId3"/>
          <a:stretch>
            <a:fillRect/>
          </a:stretch>
        </p:blipFill>
        <p:spPr>
          <a:xfrm>
            <a:off x="300823" y="3875084"/>
            <a:ext cx="3977221" cy="2982916"/>
          </a:xfrm>
          <a:prstGeom prst="rect">
            <a:avLst/>
          </a:prstGeom>
        </p:spPr>
      </p:pic>
    </p:spTree>
    <p:extLst>
      <p:ext uri="{BB962C8B-B14F-4D97-AF65-F5344CB8AC3E}">
        <p14:creationId xmlns:p14="http://schemas.microsoft.com/office/powerpoint/2010/main" val="1175026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F94AB6DD-FDA0-4183-BFD3-D7FCAB422632}"/>
              </a:ext>
            </a:extLst>
          </p:cNvPr>
          <p:cNvPicPr>
            <a:picLocks noChangeAspect="1"/>
          </p:cNvPicPr>
          <p:nvPr/>
        </p:nvPicPr>
        <p:blipFill>
          <a:blip r:embed="rId2"/>
          <a:stretch>
            <a:fillRect/>
          </a:stretch>
        </p:blipFill>
        <p:spPr>
          <a:xfrm>
            <a:off x="-1" y="88854"/>
            <a:ext cx="4913191" cy="3267272"/>
          </a:xfrm>
          <a:prstGeom prst="rect">
            <a:avLst/>
          </a:prstGeom>
        </p:spPr>
      </p:pic>
      <p:pic>
        <p:nvPicPr>
          <p:cNvPr id="1026" name="Picture 2">
            <a:extLst>
              <a:ext uri="{FF2B5EF4-FFF2-40B4-BE49-F238E27FC236}">
                <a16:creationId xmlns:a16="http://schemas.microsoft.com/office/drawing/2014/main" id="{EED35B41-873E-652C-46DB-300B3BCFE7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609835"/>
            <a:ext cx="4913191" cy="3132159"/>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a:extLst>
              <a:ext uri="{FF2B5EF4-FFF2-40B4-BE49-F238E27FC236}">
                <a16:creationId xmlns:a16="http://schemas.microsoft.com/office/drawing/2014/main" id="{4D708E10-5551-12E4-51AD-5A4EBE79CB4B}"/>
              </a:ext>
            </a:extLst>
          </p:cNvPr>
          <p:cNvSpPr/>
          <p:nvPr/>
        </p:nvSpPr>
        <p:spPr>
          <a:xfrm>
            <a:off x="0" y="3330054"/>
            <a:ext cx="11723427" cy="279781"/>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E531D9D8-0ED5-6156-16F7-04EF7A4E29D3}"/>
              </a:ext>
            </a:extLst>
          </p:cNvPr>
          <p:cNvSpPr txBox="1"/>
          <p:nvPr/>
        </p:nvSpPr>
        <p:spPr>
          <a:xfrm>
            <a:off x="5345206" y="3834391"/>
            <a:ext cx="6158753" cy="2246769"/>
          </a:xfrm>
          <a:prstGeom prst="rect">
            <a:avLst/>
          </a:prstGeom>
          <a:noFill/>
        </p:spPr>
        <p:txBody>
          <a:bodyPr wrap="square" rtlCol="0">
            <a:spAutoFit/>
          </a:bodyPr>
          <a:lstStyle/>
          <a:p>
            <a:r>
              <a:rPr lang="en-US" altLang="zh-CN" sz="2000" dirty="0" err="1">
                <a:latin typeface="Cascadia Code" panose="020B0609020000020004" pitchFamily="49" charset="0"/>
                <a:ea typeface="Cascadia Code" panose="020B0609020000020004" pitchFamily="49" charset="0"/>
                <a:cs typeface="Cascadia Code" panose="020B0609020000020004" pitchFamily="49" charset="0"/>
              </a:rPr>
              <a:t>Roujiamo</a:t>
            </a:r>
            <a:r>
              <a:rPr lang="en-US" altLang="zh-CN" sz="2000" dirty="0">
                <a:latin typeface="Cascadia Code" panose="020B0609020000020004" pitchFamily="49" charset="0"/>
                <a:ea typeface="Cascadia Code" panose="020B0609020000020004" pitchFamily="49" charset="0"/>
                <a:cs typeface="Cascadia Code" panose="020B0609020000020004" pitchFamily="49" charset="0"/>
              </a:rPr>
              <a:t> is one of the most famous street foods in Xi'an and is also known as China's version of the hamburger. It’s usually filled with diced pork tossed with green peppers and coriander before being stuffed to fill crispy oven-baked buns.</a:t>
            </a:r>
            <a:endParaRPr lang="zh-CN" altLang="en-US" sz="2000" dirty="0">
              <a:latin typeface="Cascadia Code" panose="020B0609020000020004" pitchFamily="49" charset="0"/>
              <a:cs typeface="Cascadia Code" panose="020B0609020000020004" pitchFamily="49" charset="0"/>
            </a:endParaRPr>
          </a:p>
        </p:txBody>
      </p:sp>
      <p:sp>
        <p:nvSpPr>
          <p:cNvPr id="7" name="文本框 6">
            <a:extLst>
              <a:ext uri="{FF2B5EF4-FFF2-40B4-BE49-F238E27FC236}">
                <a16:creationId xmlns:a16="http://schemas.microsoft.com/office/drawing/2014/main" id="{EFBBEEDD-B7B9-83D5-898B-B6D2B39109B3}"/>
              </a:ext>
            </a:extLst>
          </p:cNvPr>
          <p:cNvSpPr txBox="1"/>
          <p:nvPr/>
        </p:nvSpPr>
        <p:spPr>
          <a:xfrm>
            <a:off x="5257800" y="291329"/>
            <a:ext cx="6246159" cy="2862322"/>
          </a:xfrm>
          <a:prstGeom prst="rect">
            <a:avLst/>
          </a:prstGeom>
          <a:noFill/>
        </p:spPr>
        <p:txBody>
          <a:bodyPr wrap="square" rtlCol="0">
            <a:spAutoFit/>
          </a:bodyPr>
          <a:lstStyle/>
          <a:p>
            <a:r>
              <a:rPr lang="en-US" altLang="zh-CN" sz="2000" dirty="0" err="1">
                <a:latin typeface="Cascadia Code" panose="020B0609020000020004" pitchFamily="49" charset="0"/>
                <a:ea typeface="Cascadia Code" panose="020B0609020000020004" pitchFamily="49" charset="0"/>
                <a:cs typeface="Cascadia Code" panose="020B0609020000020004" pitchFamily="49" charset="0"/>
              </a:rPr>
              <a:t>Yangrou</a:t>
            </a:r>
            <a:r>
              <a:rPr lang="en-US" altLang="zh-CN" sz="2000" dirty="0">
                <a:latin typeface="Cascadia Code" panose="020B0609020000020004" pitchFamily="49" charset="0"/>
                <a:ea typeface="Cascadia Code" panose="020B0609020000020004" pitchFamily="49" charset="0"/>
                <a:cs typeface="Cascadia Code" panose="020B0609020000020004" pitchFamily="49" charset="0"/>
              </a:rPr>
              <a:t> </a:t>
            </a:r>
            <a:r>
              <a:rPr lang="en-US" altLang="zh-CN" sz="2000" dirty="0" err="1">
                <a:latin typeface="Cascadia Code" panose="020B0609020000020004" pitchFamily="49" charset="0"/>
                <a:ea typeface="Cascadia Code" panose="020B0609020000020004" pitchFamily="49" charset="0"/>
                <a:cs typeface="Cascadia Code" panose="020B0609020000020004" pitchFamily="49" charset="0"/>
              </a:rPr>
              <a:t>paomo</a:t>
            </a:r>
            <a:r>
              <a:rPr lang="en-US" altLang="zh-CN" sz="2000" dirty="0">
                <a:latin typeface="Cascadia Code" panose="020B0609020000020004" pitchFamily="49" charset="0"/>
                <a:ea typeface="Cascadia Code" panose="020B0609020000020004" pitchFamily="49" charset="0"/>
                <a:cs typeface="Cascadia Code" panose="020B0609020000020004" pitchFamily="49" charset="0"/>
              </a:rPr>
              <a:t>, or pita bread soaked in lamb soup, is another signature food of Xi'an. The main ingredient in this mouth-watering dish is mutton and pita bread. The hard bread is shredded and added to a bowl, then topped with stewed and sliced mutton, scallion, coriander and chili; then the soup is poured over all of it.</a:t>
            </a:r>
            <a:endParaRPr lang="zh-CN" altLang="en-US" sz="2000" dirty="0">
              <a:latin typeface="Cascadia Code" panose="020B0609020000020004" pitchFamily="49" charset="0"/>
              <a:cs typeface="Cascadia Code" panose="020B0609020000020004" pitchFamily="49" charset="0"/>
            </a:endParaRPr>
          </a:p>
        </p:txBody>
      </p:sp>
    </p:spTree>
    <p:extLst>
      <p:ext uri="{BB962C8B-B14F-4D97-AF65-F5344CB8AC3E}">
        <p14:creationId xmlns:p14="http://schemas.microsoft.com/office/powerpoint/2010/main" val="2621673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内容占位符 13">
            <a:extLst>
              <a:ext uri="{FF2B5EF4-FFF2-40B4-BE49-F238E27FC236}">
                <a16:creationId xmlns:a16="http://schemas.microsoft.com/office/drawing/2014/main" id="{1982FB37-87DC-BEA2-EBDC-0D093574E445}"/>
              </a:ext>
            </a:extLst>
          </p:cNvPr>
          <p:cNvPicPr>
            <a:picLocks noGrp="1" noChangeAspect="1"/>
          </p:cNvPicPr>
          <p:nvPr>
            <p:ph sz="half" idx="2"/>
          </p:nvPr>
        </p:nvPicPr>
        <p:blipFill>
          <a:blip r:embed="rId2"/>
          <a:stretch>
            <a:fillRect/>
          </a:stretch>
        </p:blipFill>
        <p:spPr>
          <a:xfrm>
            <a:off x="7412324" y="118830"/>
            <a:ext cx="4572396" cy="3859102"/>
          </a:xfrm>
          <a:prstGeom prst="rect">
            <a:avLst/>
          </a:prstGeom>
        </p:spPr>
      </p:pic>
      <p:sp>
        <p:nvSpPr>
          <p:cNvPr id="16" name="文本框 15">
            <a:extLst>
              <a:ext uri="{FF2B5EF4-FFF2-40B4-BE49-F238E27FC236}">
                <a16:creationId xmlns:a16="http://schemas.microsoft.com/office/drawing/2014/main" id="{AEC294DF-71CE-1AEC-8D06-27EC64B1E7FB}"/>
              </a:ext>
            </a:extLst>
          </p:cNvPr>
          <p:cNvSpPr txBox="1"/>
          <p:nvPr/>
        </p:nvSpPr>
        <p:spPr>
          <a:xfrm>
            <a:off x="1210582" y="566678"/>
            <a:ext cx="4779678" cy="2862322"/>
          </a:xfrm>
          <a:prstGeom prst="rect">
            <a:avLst/>
          </a:prstGeom>
          <a:noFill/>
          <a:ln w="57150">
            <a:solidFill>
              <a:schemeClr val="accent4">
                <a:lumMod val="60000"/>
                <a:lumOff val="40000"/>
              </a:schemeClr>
            </a:solidFill>
          </a:ln>
        </p:spPr>
        <p:txBody>
          <a:bodyPr wrap="square" rtlCol="0">
            <a:spAutoFit/>
          </a:bodyPr>
          <a:lstStyle/>
          <a:p>
            <a:r>
              <a:rPr lang="en-US" altLang="zh-CN" dirty="0" err="1">
                <a:latin typeface="Cascadia Code" panose="020B0609020000020004" pitchFamily="49" charset="0"/>
                <a:ea typeface="Cascadia Code" panose="020B0609020000020004" pitchFamily="49" charset="0"/>
                <a:cs typeface="Cascadia Code" panose="020B0609020000020004" pitchFamily="49" charset="0"/>
              </a:rPr>
              <a:t>Liangpi</a:t>
            </a:r>
            <a:r>
              <a:rPr lang="en-US" altLang="zh-CN" dirty="0">
                <a:latin typeface="Cascadia Code" panose="020B0609020000020004" pitchFamily="49" charset="0"/>
                <a:ea typeface="Cascadia Code" panose="020B0609020000020004" pitchFamily="49" charset="0"/>
                <a:cs typeface="Cascadia Code" panose="020B0609020000020004" pitchFamily="49" charset="0"/>
              </a:rPr>
              <a:t> (Cold noodles)</a:t>
            </a:r>
            <a:r>
              <a:rPr lang="en-US" altLang="zh-CN" dirty="0" err="1">
                <a:latin typeface="Cascadia Code" panose="020B0609020000020004" pitchFamily="49" charset="0"/>
                <a:ea typeface="Cascadia Code" panose="020B0609020000020004" pitchFamily="49" charset="0"/>
                <a:cs typeface="Cascadia Code" panose="020B0609020000020004" pitchFamily="49" charset="0"/>
              </a:rPr>
              <a:t>Liangpi</a:t>
            </a:r>
            <a:r>
              <a:rPr lang="en-US" altLang="zh-CN" dirty="0">
                <a:latin typeface="Cascadia Code" panose="020B0609020000020004" pitchFamily="49" charset="0"/>
                <a:ea typeface="Cascadia Code" panose="020B0609020000020004" pitchFamily="49" charset="0"/>
                <a:cs typeface="Cascadia Code" panose="020B0609020000020004" pitchFamily="49" charset="0"/>
              </a:rPr>
              <a:t> are cold noodles made from wheat or rice flour, and a popular dish in many other places in China, especially in summer. It looks translucent and tastes cold, and is known for its white color, thin shape, smooth </a:t>
            </a:r>
            <a:r>
              <a:rPr lang="en-US" altLang="zh-CN" dirty="0" err="1">
                <a:latin typeface="Cascadia Code" panose="020B0609020000020004" pitchFamily="49" charset="0"/>
                <a:ea typeface="Cascadia Code" panose="020B0609020000020004" pitchFamily="49" charset="0"/>
                <a:cs typeface="Cascadia Code" panose="020B0609020000020004" pitchFamily="49" charset="0"/>
              </a:rPr>
              <a:t>surface,pliable</a:t>
            </a:r>
            <a:r>
              <a:rPr lang="en-US" altLang="zh-CN" dirty="0">
                <a:latin typeface="Cascadia Code" panose="020B0609020000020004" pitchFamily="49" charset="0"/>
                <a:ea typeface="Cascadia Code" panose="020B0609020000020004" pitchFamily="49" charset="0"/>
                <a:cs typeface="Cascadia Code" panose="020B0609020000020004" pitchFamily="49" charset="0"/>
              </a:rPr>
              <a:t> texture and tender and savory taste.</a:t>
            </a:r>
            <a:endParaRPr lang="zh-CN" altLang="en-US" dirty="0">
              <a:latin typeface="Cascadia Code" panose="020B0609020000020004" pitchFamily="49" charset="0"/>
              <a:cs typeface="Cascadia Code" panose="020B0609020000020004" pitchFamily="49" charset="0"/>
            </a:endParaRPr>
          </a:p>
        </p:txBody>
      </p:sp>
      <p:pic>
        <p:nvPicPr>
          <p:cNvPr id="13" name="内容占位符 12">
            <a:extLst>
              <a:ext uri="{FF2B5EF4-FFF2-40B4-BE49-F238E27FC236}">
                <a16:creationId xmlns:a16="http://schemas.microsoft.com/office/drawing/2014/main" id="{11C77103-3093-1F8D-2D3C-A68B5772B8EA}"/>
              </a:ext>
            </a:extLst>
          </p:cNvPr>
          <p:cNvPicPr>
            <a:picLocks noGrp="1" noChangeAspect="1"/>
          </p:cNvPicPr>
          <p:nvPr>
            <p:ph sz="half" idx="1"/>
          </p:nvPr>
        </p:nvPicPr>
        <p:blipFill>
          <a:blip r:embed="rId3"/>
          <a:stretch>
            <a:fillRect/>
          </a:stretch>
        </p:blipFill>
        <p:spPr>
          <a:xfrm>
            <a:off x="0" y="3380469"/>
            <a:ext cx="4779678" cy="3182388"/>
          </a:xfrm>
          <a:prstGeom prst="rect">
            <a:avLst/>
          </a:prstGeom>
        </p:spPr>
      </p:pic>
      <p:sp>
        <p:nvSpPr>
          <p:cNvPr id="18" name="文本框 17">
            <a:extLst>
              <a:ext uri="{FF2B5EF4-FFF2-40B4-BE49-F238E27FC236}">
                <a16:creationId xmlns:a16="http://schemas.microsoft.com/office/drawing/2014/main" id="{E8BB14AA-38B7-F6DF-8D01-C87E2E148362}"/>
              </a:ext>
            </a:extLst>
          </p:cNvPr>
          <p:cNvSpPr txBox="1"/>
          <p:nvPr/>
        </p:nvSpPr>
        <p:spPr>
          <a:xfrm>
            <a:off x="4930515" y="4133658"/>
            <a:ext cx="5620871" cy="1477328"/>
          </a:xfrm>
          <a:prstGeom prst="rect">
            <a:avLst/>
          </a:prstGeom>
          <a:noFill/>
          <a:ln w="57150">
            <a:solidFill>
              <a:srgbClr val="6E90BB"/>
            </a:solidFill>
          </a:ln>
        </p:spPr>
        <p:txBody>
          <a:bodyPr wrap="square" rtlCol="0">
            <a:spAutoFit/>
          </a:bodyPr>
          <a:lstStyle/>
          <a:p>
            <a:r>
              <a:rPr lang="en-US" altLang="zh-CN" dirty="0">
                <a:latin typeface="Cascadia Code SemiBold" panose="020B0609020000020004" pitchFamily="49" charset="0"/>
                <a:ea typeface="Cascadia Code SemiBold" panose="020B0609020000020004" pitchFamily="49" charset="0"/>
                <a:cs typeface="Cascadia Code SemiBold" panose="020B0609020000020004" pitchFamily="49" charset="0"/>
              </a:rPr>
              <a:t>Biangbiang noodles </a:t>
            </a:r>
          </a:p>
          <a:p>
            <a:r>
              <a:rPr lang="en-US" altLang="zh-CN" dirty="0">
                <a:latin typeface="Cascadia Code SemiBold" panose="020B0609020000020004" pitchFamily="49" charset="0"/>
                <a:ea typeface="Cascadia Code SemiBold" panose="020B0609020000020004" pitchFamily="49" charset="0"/>
                <a:cs typeface="Cascadia Code SemiBold" panose="020B0609020000020004" pitchFamily="49" charset="0"/>
              </a:rPr>
              <a:t>Delicious</a:t>
            </a:r>
          </a:p>
          <a:p>
            <a:r>
              <a:rPr lang="en-US" altLang="zh-CN" dirty="0">
                <a:latin typeface="Cascadia Code SemiBold" panose="020B0609020000020004" pitchFamily="49" charset="0"/>
                <a:ea typeface="Cascadia Code SemiBold" panose="020B0609020000020004" pitchFamily="49" charset="0"/>
                <a:cs typeface="Cascadia Code SemiBold" panose="020B0609020000020004" pitchFamily="49" charset="0"/>
              </a:rPr>
              <a:t>Complicated name</a:t>
            </a:r>
          </a:p>
          <a:p>
            <a:r>
              <a:rPr lang="en-US" altLang="zh-CN" dirty="0">
                <a:latin typeface="Cascadia Code SemiBold" panose="020B0609020000020004" pitchFamily="49" charset="0"/>
                <a:ea typeface="Cascadia Code SemiBold" panose="020B0609020000020004" pitchFamily="49" charset="0"/>
                <a:cs typeface="Cascadia Code SemiBold" panose="020B0609020000020004" pitchFamily="49" charset="0"/>
              </a:rPr>
              <a:t>many Chinese don't even know how to write it.</a:t>
            </a:r>
            <a:endParaRPr lang="zh-CN" altLang="en-US" dirty="0">
              <a:latin typeface="Cascadia Code SemiBold" panose="020B0609020000020004" pitchFamily="49" charset="0"/>
              <a:cs typeface="Cascadia Code SemiBold" panose="020B0609020000020004" pitchFamily="49" charset="0"/>
            </a:endParaRPr>
          </a:p>
        </p:txBody>
      </p:sp>
    </p:spTree>
    <p:extLst>
      <p:ext uri="{BB962C8B-B14F-4D97-AF65-F5344CB8AC3E}">
        <p14:creationId xmlns:p14="http://schemas.microsoft.com/office/powerpoint/2010/main" val="23584858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A0463E1-37F5-A9CA-2B83-3947EB992729}"/>
              </a:ext>
            </a:extLst>
          </p:cNvPr>
          <p:cNvPicPr>
            <a:picLocks noChangeAspect="1"/>
          </p:cNvPicPr>
          <p:nvPr/>
        </p:nvPicPr>
        <p:blipFill>
          <a:blip r:embed="rId2"/>
          <a:stretch>
            <a:fillRect/>
          </a:stretch>
        </p:blipFill>
        <p:spPr>
          <a:xfrm>
            <a:off x="0" y="0"/>
            <a:ext cx="4572000" cy="6858000"/>
          </a:xfrm>
          <a:prstGeom prst="rect">
            <a:avLst/>
          </a:prstGeom>
        </p:spPr>
      </p:pic>
      <p:sp>
        <p:nvSpPr>
          <p:cNvPr id="5" name="矩形 4">
            <a:extLst>
              <a:ext uri="{FF2B5EF4-FFF2-40B4-BE49-F238E27FC236}">
                <a16:creationId xmlns:a16="http://schemas.microsoft.com/office/drawing/2014/main" id="{D740D595-106E-D466-636E-5881E2B2506E}"/>
              </a:ext>
            </a:extLst>
          </p:cNvPr>
          <p:cNvSpPr/>
          <p:nvPr/>
        </p:nvSpPr>
        <p:spPr>
          <a:xfrm>
            <a:off x="4572000" y="544606"/>
            <a:ext cx="6568889" cy="5398994"/>
          </a:xfrm>
          <a:prstGeom prst="rect">
            <a:avLst/>
          </a:prstGeom>
          <a:solidFill>
            <a:srgbClr val="01779F">
              <a:alpha val="9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文本框 5">
            <a:extLst>
              <a:ext uri="{FF2B5EF4-FFF2-40B4-BE49-F238E27FC236}">
                <a16:creationId xmlns:a16="http://schemas.microsoft.com/office/drawing/2014/main" id="{8DA6ACEA-B9EE-6A05-2290-B1F3CD173AC6}"/>
              </a:ext>
            </a:extLst>
          </p:cNvPr>
          <p:cNvSpPr txBox="1"/>
          <p:nvPr/>
        </p:nvSpPr>
        <p:spPr>
          <a:xfrm>
            <a:off x="4619066" y="813548"/>
            <a:ext cx="6279776" cy="5688106"/>
          </a:xfrm>
          <a:prstGeom prst="rect">
            <a:avLst/>
          </a:prstGeom>
          <a:noFill/>
          <a:ln w="28575">
            <a:solidFill>
              <a:schemeClr val="bg1">
                <a:lumMod val="65000"/>
              </a:schemeClr>
            </a:solidFill>
          </a:ln>
        </p:spPr>
        <p:txBody>
          <a:bodyPr wrap="square" rtlCol="0">
            <a:spAutoFit/>
          </a:bodyPr>
          <a:lstStyle/>
          <a:p>
            <a:endParaRPr lang="zh-CN" altLang="en-US" dirty="0"/>
          </a:p>
        </p:txBody>
      </p:sp>
      <p:sp>
        <p:nvSpPr>
          <p:cNvPr id="7" name="文本框 6">
            <a:extLst>
              <a:ext uri="{FF2B5EF4-FFF2-40B4-BE49-F238E27FC236}">
                <a16:creationId xmlns:a16="http://schemas.microsoft.com/office/drawing/2014/main" id="{7D1E0C31-951F-571B-9825-D44FAA68D323}"/>
              </a:ext>
            </a:extLst>
          </p:cNvPr>
          <p:cNvSpPr txBox="1"/>
          <p:nvPr/>
        </p:nvSpPr>
        <p:spPr>
          <a:xfrm>
            <a:off x="4840941" y="1237129"/>
            <a:ext cx="5533465" cy="3170099"/>
          </a:xfrm>
          <a:prstGeom prst="rect">
            <a:avLst/>
          </a:prstGeom>
          <a:noFill/>
        </p:spPr>
        <p:txBody>
          <a:bodyPr wrap="square" rtlCol="0">
            <a:spAutoFit/>
          </a:bodyPr>
          <a:lstStyle/>
          <a:p>
            <a:r>
              <a:rPr lang="en-US" altLang="zh-CN" sz="4000" dirty="0" err="1">
                <a:latin typeface="Cascadia Code" panose="020B0609020000020004" pitchFamily="49" charset="0"/>
                <a:ea typeface="Cascadia Code" panose="020B0609020000020004" pitchFamily="49" charset="0"/>
                <a:cs typeface="Cascadia Code" panose="020B0609020000020004" pitchFamily="49" charset="0"/>
              </a:rPr>
              <a:t>Huimin</a:t>
            </a:r>
            <a:r>
              <a:rPr lang="en-US" altLang="zh-CN" sz="4000" dirty="0">
                <a:latin typeface="Cascadia Code" panose="020B0609020000020004" pitchFamily="49" charset="0"/>
                <a:ea typeface="Cascadia Code" panose="020B0609020000020004" pitchFamily="49" charset="0"/>
                <a:cs typeface="Cascadia Code" panose="020B0609020000020004" pitchFamily="49" charset="0"/>
              </a:rPr>
              <a:t> Road</a:t>
            </a:r>
          </a:p>
          <a:p>
            <a:r>
              <a:rPr lang="en-US" altLang="zh-CN" sz="4000" dirty="0">
                <a:latin typeface="Cascadia Code" panose="020B0609020000020004" pitchFamily="49" charset="0"/>
                <a:ea typeface="Cascadia Code" panose="020B0609020000020004" pitchFamily="49" charset="0"/>
                <a:cs typeface="Cascadia Code" panose="020B0609020000020004" pitchFamily="49" charset="0"/>
              </a:rPr>
              <a:t>Ancient capital of Shanxi Province  </a:t>
            </a:r>
          </a:p>
          <a:p>
            <a:r>
              <a:rPr lang="en-US" altLang="zh-CN" sz="4000" dirty="0">
                <a:latin typeface="Cascadia Code" panose="020B0609020000020004" pitchFamily="49" charset="0"/>
                <a:ea typeface="Cascadia Code" panose="020B0609020000020004" pitchFamily="49" charset="0"/>
                <a:cs typeface="Cascadia Code" panose="020B0609020000020004" pitchFamily="49" charset="0"/>
              </a:rPr>
              <a:t>Historical</a:t>
            </a:r>
            <a:endParaRPr lang="zh-CN" altLang="en-US" sz="4000" dirty="0">
              <a:latin typeface="Cascadia Code" panose="020B0609020000020004" pitchFamily="49" charset="0"/>
              <a:cs typeface="Cascadia Code" panose="020B0609020000020004" pitchFamily="49" charset="0"/>
            </a:endParaRPr>
          </a:p>
        </p:txBody>
      </p:sp>
    </p:spTree>
    <p:extLst>
      <p:ext uri="{BB962C8B-B14F-4D97-AF65-F5344CB8AC3E}">
        <p14:creationId xmlns:p14="http://schemas.microsoft.com/office/powerpoint/2010/main" val="33192456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64BF89F-90A4-A8F7-C818-BFFA92A2BC37}"/>
              </a:ext>
            </a:extLst>
          </p:cNvPr>
          <p:cNvPicPr>
            <a:picLocks noChangeAspect="1"/>
          </p:cNvPicPr>
          <p:nvPr/>
        </p:nvPicPr>
        <p:blipFill>
          <a:blip r:embed="rId2"/>
          <a:stretch>
            <a:fillRect/>
          </a:stretch>
        </p:blipFill>
        <p:spPr>
          <a:xfrm>
            <a:off x="0" y="0"/>
            <a:ext cx="12192000" cy="6857999"/>
          </a:xfrm>
          <a:prstGeom prst="rect">
            <a:avLst/>
          </a:prstGeom>
        </p:spPr>
      </p:pic>
      <p:sp>
        <p:nvSpPr>
          <p:cNvPr id="8" name="矩形 7">
            <a:extLst>
              <a:ext uri="{FF2B5EF4-FFF2-40B4-BE49-F238E27FC236}">
                <a16:creationId xmlns:a16="http://schemas.microsoft.com/office/drawing/2014/main" id="{A89E07CA-B9D5-2C78-4938-9B39DC366BA2}"/>
              </a:ext>
            </a:extLst>
          </p:cNvPr>
          <p:cNvSpPr/>
          <p:nvPr/>
        </p:nvSpPr>
        <p:spPr>
          <a:xfrm>
            <a:off x="0" y="-1"/>
            <a:ext cx="5331759" cy="6858000"/>
          </a:xfrm>
          <a:prstGeom prst="rect">
            <a:avLst/>
          </a:prstGeom>
          <a:solidFill>
            <a:schemeClr val="bg1">
              <a:alpha val="50000"/>
            </a:schemeClr>
          </a:solidFill>
          <a:ln>
            <a:solidFill>
              <a:schemeClr val="accent1">
                <a:shade val="15000"/>
                <a:alpha val="99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a:extLst>
              <a:ext uri="{FF2B5EF4-FFF2-40B4-BE49-F238E27FC236}">
                <a16:creationId xmlns:a16="http://schemas.microsoft.com/office/drawing/2014/main" id="{067BB45B-B7E7-21B0-29F2-A9C7EAB29513}"/>
              </a:ext>
            </a:extLst>
          </p:cNvPr>
          <p:cNvSpPr txBox="1"/>
          <p:nvPr/>
        </p:nvSpPr>
        <p:spPr>
          <a:xfrm>
            <a:off x="292472" y="867335"/>
            <a:ext cx="4545106" cy="3970318"/>
          </a:xfrm>
          <a:prstGeom prst="rect">
            <a:avLst/>
          </a:prstGeom>
          <a:noFill/>
        </p:spPr>
        <p:txBody>
          <a:bodyPr wrap="square" rtlCol="0">
            <a:spAutoFit/>
          </a:bodyPr>
          <a:lstStyle/>
          <a:p>
            <a:r>
              <a:rPr lang="en-US" altLang="zh-CN" sz="3600" dirty="0">
                <a:latin typeface="Cascadia Code" panose="020B0609020000020004" pitchFamily="49" charset="0"/>
                <a:ea typeface="Cascadia Code" panose="020B0609020000020004" pitchFamily="49" charset="0"/>
                <a:cs typeface="Cascadia Code" panose="020B0609020000020004" pitchFamily="49" charset="0"/>
              </a:rPr>
              <a:t>Modern city  </a:t>
            </a:r>
          </a:p>
          <a:p>
            <a:r>
              <a:rPr lang="en-US" altLang="zh-CN" sz="3600" dirty="0">
                <a:latin typeface="Cascadia Code" panose="020B0609020000020004" pitchFamily="49" charset="0"/>
                <a:ea typeface="Cascadia Code" panose="020B0609020000020004" pitchFamily="49" charset="0"/>
                <a:cs typeface="Cascadia Code" panose="020B0609020000020004" pitchFamily="49" charset="0"/>
              </a:rPr>
              <a:t>An important economic center  Attracts numerous businesses and investments</a:t>
            </a:r>
            <a:endParaRPr lang="zh-CN" altLang="en-US" sz="3600" dirty="0">
              <a:latin typeface="Cascadia Code" panose="020B0609020000020004" pitchFamily="49" charset="0"/>
              <a:cs typeface="Cascadia Code" panose="020B0609020000020004" pitchFamily="49" charset="0"/>
            </a:endParaRPr>
          </a:p>
        </p:txBody>
      </p:sp>
    </p:spTree>
    <p:extLst>
      <p:ext uri="{BB962C8B-B14F-4D97-AF65-F5344CB8AC3E}">
        <p14:creationId xmlns:p14="http://schemas.microsoft.com/office/powerpoint/2010/main" val="3203303660"/>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294</TotalTime>
  <Words>469</Words>
  <Application>Microsoft Office PowerPoint</Application>
  <PresentationFormat>宽屏</PresentationFormat>
  <Paragraphs>27</Paragraphs>
  <Slides>10</Slides>
  <Notes>0</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10</vt:i4>
      </vt:variant>
    </vt:vector>
  </HeadingPairs>
  <TitlesOfParts>
    <vt:vector size="17" baseType="lpstr">
      <vt:lpstr>等线</vt:lpstr>
      <vt:lpstr>等线 Light</vt:lpstr>
      <vt:lpstr>华文行楷</vt:lpstr>
      <vt:lpstr>Arial</vt:lpstr>
      <vt:lpstr>Cascadia Code</vt:lpstr>
      <vt:lpstr>Cascadia Code SemiBold</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萱 高</dc:creator>
  <cp:lastModifiedBy>萱 高</cp:lastModifiedBy>
  <cp:revision>15</cp:revision>
  <dcterms:created xsi:type="dcterms:W3CDTF">2024-11-10T02:00:34Z</dcterms:created>
  <dcterms:modified xsi:type="dcterms:W3CDTF">2024-11-11T12:38:10Z</dcterms:modified>
</cp:coreProperties>
</file>