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256" r:id="rId3"/>
    <p:sldId id="258" r:id="rId5"/>
    <p:sldId id="292" r:id="rId6"/>
    <p:sldId id="280" r:id="rId7"/>
    <p:sldId id="293" r:id="rId8"/>
    <p:sldId id="294" r:id="rId9"/>
  </p:sldIdLst>
  <p:sldSz cx="12192000" cy="6858000" type="screen4x3"/>
  <p:notesSz cx="6858000" cy="9144000"/>
  <p:embeddedFontLst>
    <p:embeddedFont>
      <p:font typeface="微软雅黑" panose="020B0503020204020204" charset="-122"/>
      <p:regular r:id="rId14"/>
    </p:embeddedFont>
    <p:embeddedFont>
      <p:font typeface="华康古籍银杏W3" panose="02020309000000000000" charset="-122"/>
      <p:regular r:id="rId15"/>
    </p:embeddedFont>
    <p:embeddedFont>
      <p:font typeface="Lucida Sans Unicode" panose="020B0602030504020204" charset="0"/>
      <p:regular r:id="rId16"/>
    </p:embeddedFont>
    <p:embeddedFont>
      <p:font typeface="方正清刻本悦宋简体" panose="02000000000000000000" charset="-122"/>
      <p:regular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AD7940"/>
    <a:srgbClr val="F9B530"/>
    <a:srgbClr val="F39535"/>
    <a:srgbClr val="F5A62F"/>
    <a:srgbClr val="FCD63F"/>
    <a:srgbClr val="C1EEF1"/>
    <a:srgbClr val="E8B961"/>
    <a:srgbClr val="AD7539"/>
    <a:srgbClr val="F5A52F"/>
    <a:srgbClr val="F8B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1903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3" name="日期占位符 2"/>
          <p:cNvSpPr/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charset="-122"/>
                <a:ea typeface="微软雅黑" charset="-122"/>
              </a:rPr>
            </a:fld>
            <a:endParaRPr lang="zh-CN" altLang="en-US" smtClean="0">
              <a:latin typeface="微软雅黑" charset="-122"/>
              <a:ea typeface="微软雅黑" charset="-122"/>
            </a:endParaRPr>
          </a:p>
        </p:txBody>
      </p:sp>
      <p:sp>
        <p:nvSpPr>
          <p:cNvPr id="4" name="页脚占位符 3"/>
          <p:cNvSpPr/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charset="-122"/>
              <a:ea typeface="微软雅黑" charset="-122"/>
            </a:endParaRPr>
          </a:p>
        </p:txBody>
      </p:sp>
      <p:sp>
        <p:nvSpPr>
          <p:cNvPr id="5" name="灯片编号占位符 4"/>
          <p:cNvSpPr/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charset="-122"/>
                <a:ea typeface="微软雅黑" charset="-122"/>
              </a:rPr>
            </a:fld>
            <a:endParaRPr lang="zh-CN" altLang="en-US" smtClean="0">
              <a:latin typeface="微软雅黑" charset="-122"/>
              <a:ea typeface="微软雅黑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charset="-122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charset="-122"/>
                <a:ea typeface="微软雅黑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charset="-122"/>
                <a:ea typeface="微软雅黑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charset="-122"/>
                <a:ea typeface="微软雅黑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charset="-122"/>
        <a:ea typeface="微软雅黑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charset="-122"/>
        <a:ea typeface="微软雅黑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/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/>
          <p:nvPr>
            <p:ph type="title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/>
          <p:nvPr>
            <p:ph type="body" idx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/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/>
          <p:nvPr>
            <p:ph type="body" sz="quarter" idx="3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/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/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/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/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/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/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/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/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/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/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9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10664825" y="1986915"/>
            <a:ext cx="951230" cy="951230"/>
          </a:xfrm>
          <a:prstGeom prst="ellipse">
            <a:avLst/>
          </a:prstGeom>
          <a:solidFill>
            <a:srgbClr val="F5A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664825" y="810895"/>
            <a:ext cx="951230" cy="951230"/>
          </a:xfrm>
          <a:prstGeom prst="ellipse">
            <a:avLst/>
          </a:prstGeom>
          <a:solidFill>
            <a:srgbClr val="F4D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167130" y="267970"/>
            <a:ext cx="11069955" cy="99758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en-US" altLang="zh-CN" sz="6000" b="1">
                <a:latin typeface="Chalkduster" charset="0"/>
                <a:ea typeface="Chalkduster" charset="0"/>
              </a:rPr>
              <a:t>Travelling To Chengdu</a:t>
            </a:r>
            <a:endParaRPr lang="en-US" altLang="zh-CN" sz="6000" b="1">
              <a:latin typeface="Chalkduster" charset="0"/>
              <a:ea typeface="Chalkduster" charset="0"/>
            </a:endParaRPr>
          </a:p>
        </p:txBody>
      </p:sp>
      <p:pic>
        <p:nvPicPr>
          <p:cNvPr id="3" name="圖片 2" descr="2024-11-11 17:14:20.529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710" y="1915160"/>
            <a:ext cx="3441065" cy="3027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椭圆 9"/>
          <p:cNvSpPr/>
          <p:nvPr/>
        </p:nvSpPr>
        <p:spPr>
          <a:xfrm>
            <a:off x="3042285" y="257810"/>
            <a:ext cx="1368000" cy="1368000"/>
          </a:xfrm>
          <a:prstGeom prst="ellipse">
            <a:avLst/>
          </a:prstGeom>
          <a:solidFill>
            <a:srgbClr val="F4D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7"/>
          <p:cNvSpPr txBox="1"/>
          <p:nvPr/>
        </p:nvSpPr>
        <p:spPr bwMode="auto">
          <a:xfrm>
            <a:off x="4916170" y="401955"/>
            <a:ext cx="6027420" cy="10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vl="0" algn="dist">
              <a:lnSpc>
                <a:spcPct val="120000"/>
              </a:lnSpc>
              <a:defRPr/>
            </a:pPr>
            <a:r>
              <a:rPr lang="en-US" altLang="zh-CN" sz="5400" dirty="0">
                <a:solidFill>
                  <a:srgbClr val="AD7940"/>
                </a:solidFill>
                <a:latin typeface="华康古籍银杏W3" charset="-122"/>
                <a:ea typeface="华康古籍银杏W3" charset="-122"/>
                <a:cs typeface="+mn-ea"/>
                <a:sym typeface="+mn-lt"/>
              </a:rPr>
              <a:t>Vehicle ✈️🚇</a:t>
            </a:r>
            <a:endParaRPr lang="en-US" altLang="zh-CN" sz="5400" dirty="0">
              <a:solidFill>
                <a:srgbClr val="AD7940"/>
              </a:solidFill>
              <a:latin typeface="华康古籍银杏W3" charset="-122"/>
              <a:ea typeface="华康古籍银杏W3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81655" y="401955"/>
            <a:ext cx="1328420" cy="112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en-US" altLang="zh-CN" sz="8000">
                <a:solidFill>
                  <a:schemeClr val="bg1"/>
                </a:solidFill>
                <a:latin typeface="华康古籍银杏W3" charset="-122"/>
                <a:ea typeface="华康古籍银杏W3" charset="-122"/>
              </a:rPr>
              <a:t>01</a:t>
            </a:r>
            <a:endParaRPr lang="en-US" altLang="zh-CN" sz="8000">
              <a:solidFill>
                <a:schemeClr val="bg1"/>
              </a:solidFill>
              <a:latin typeface="华康古籍银杏W3" charset="-122"/>
              <a:ea typeface="华康古籍银杏W3" charset="-122"/>
            </a:endParaRPr>
          </a:p>
        </p:txBody>
      </p:sp>
      <p:pic>
        <p:nvPicPr>
          <p:cNvPr id="2" name="圖片 1" descr="2024-11-11 17:36:46.67500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1962785"/>
            <a:ext cx="4912360" cy="3684270"/>
          </a:xfrm>
          <a:prstGeom prst="rect">
            <a:avLst/>
          </a:prstGeom>
        </p:spPr>
      </p:pic>
      <p:pic>
        <p:nvPicPr>
          <p:cNvPr id="6" name="圖片 5" descr="/private/var/mobile/Containers/Data/Application/61D73F71-B8C6-4298-9432-69AAF454973D/tmp/insert_image_tmp_dir/2024-11-11 17:53:01.173000.png2024-11-11 17:53:01.17300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79073" y="2377440"/>
            <a:ext cx="6845935" cy="28549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椭圆 9"/>
          <p:cNvSpPr/>
          <p:nvPr/>
        </p:nvSpPr>
        <p:spPr>
          <a:xfrm>
            <a:off x="2091055" y="-41275"/>
            <a:ext cx="1368000" cy="1368000"/>
          </a:xfrm>
          <a:prstGeom prst="ellipse">
            <a:avLst/>
          </a:prstGeom>
          <a:solidFill>
            <a:srgbClr val="F4D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7"/>
          <p:cNvSpPr txBox="1"/>
          <p:nvPr/>
        </p:nvSpPr>
        <p:spPr bwMode="auto">
          <a:xfrm>
            <a:off x="3865880" y="103505"/>
            <a:ext cx="6382385" cy="10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vl="0" algn="dist">
              <a:lnSpc>
                <a:spcPct val="120000"/>
              </a:lnSpc>
              <a:defRPr/>
            </a:pPr>
            <a:r>
              <a:rPr lang="en-US" altLang="zh-CN" sz="5400" dirty="0">
                <a:solidFill>
                  <a:srgbClr val="AD7940"/>
                </a:solidFill>
                <a:latin typeface="华康古籍银杏W3" charset="-122"/>
                <a:ea typeface="华康古籍银杏W3" charset="-122"/>
                <a:cs typeface="+mn-ea"/>
                <a:sym typeface="+mn-lt"/>
              </a:rPr>
              <a:t>Local attractions</a:t>
            </a:r>
            <a:endParaRPr lang="en-US" altLang="zh-CN" sz="5400" dirty="0">
              <a:solidFill>
                <a:srgbClr val="AD7940"/>
              </a:solidFill>
              <a:latin typeface="华康古籍银杏W3" charset="-122"/>
              <a:ea typeface="华康古籍银杏W3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58340" y="-41275"/>
            <a:ext cx="1619250" cy="154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en-US" altLang="zh-CN" sz="8000">
                <a:solidFill>
                  <a:schemeClr val="bg1"/>
                </a:solidFill>
                <a:latin typeface="华康古籍银杏W3" charset="-122"/>
                <a:ea typeface="华康古籍银杏W3" charset="-122"/>
              </a:rPr>
              <a:t>02</a:t>
            </a:r>
            <a:endParaRPr lang="en-US" altLang="zh-CN" sz="8000">
              <a:solidFill>
                <a:schemeClr val="bg1"/>
              </a:solidFill>
              <a:latin typeface="华康古籍银杏W3" charset="-122"/>
              <a:ea typeface="华康古籍银杏W3" charset="-122"/>
            </a:endParaRPr>
          </a:p>
        </p:txBody>
      </p:sp>
      <p:pic>
        <p:nvPicPr>
          <p:cNvPr id="2" name="圖片 1" descr="2024-11-11 17:43:01.76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" y="1628775"/>
            <a:ext cx="3832860" cy="2874645"/>
          </a:xfrm>
          <a:prstGeom prst="rect">
            <a:avLst/>
          </a:prstGeom>
        </p:spPr>
      </p:pic>
      <p:pic>
        <p:nvPicPr>
          <p:cNvPr id="4" name="圖片 3" descr="2024-11-11 17:43:01.97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220" y="1503680"/>
            <a:ext cx="2273300" cy="3031490"/>
          </a:xfrm>
          <a:prstGeom prst="rect">
            <a:avLst/>
          </a:prstGeom>
        </p:spPr>
      </p:pic>
      <p:pic>
        <p:nvPicPr>
          <p:cNvPr id="6" name="圖片 5" descr="2024-11-11 17:43:02.151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090" y="3229610"/>
            <a:ext cx="2430780" cy="3241675"/>
          </a:xfrm>
          <a:prstGeom prst="rect">
            <a:avLst/>
          </a:prstGeom>
        </p:spPr>
      </p:pic>
      <p:pic>
        <p:nvPicPr>
          <p:cNvPr id="7" name="圖片 6" descr="2024-11-11 17:43:02.344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845" y="4124960"/>
            <a:ext cx="3127375" cy="23463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" name="文本框"/>
          <p:cNvSpPr txBox="1"/>
          <p:nvPr/>
        </p:nvSpPr>
        <p:spPr>
          <a:xfrm>
            <a:off x="3700145" y="31750"/>
            <a:ext cx="557657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7200" dirty="0">
                <a:solidFill>
                  <a:srgbClr val="AD7940"/>
                </a:solidFill>
                <a:effectLst/>
                <a:latin typeface="华康古籍银杏W3" charset="-122"/>
                <a:ea typeface="华康古籍银杏W3" charset="-122"/>
              </a:rPr>
              <a:t>Cute Panda</a:t>
            </a:r>
            <a:endParaRPr lang="en-US" altLang="zh-CN" sz="7200" dirty="0">
              <a:solidFill>
                <a:srgbClr val="AD7940"/>
              </a:solidFill>
              <a:effectLst/>
              <a:latin typeface="华康古籍银杏W3" charset="-122"/>
              <a:ea typeface="华康古籍银杏W3" charset="-122"/>
            </a:endParaRPr>
          </a:p>
        </p:txBody>
      </p:sp>
      <p:pic>
        <p:nvPicPr>
          <p:cNvPr id="2" name="圖片 1" descr="2024-11-11 17:51:24.14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220470"/>
            <a:ext cx="3535045" cy="4418330"/>
          </a:xfrm>
          <a:prstGeom prst="rect">
            <a:avLst/>
          </a:prstGeom>
        </p:spPr>
      </p:pic>
      <p:pic>
        <p:nvPicPr>
          <p:cNvPr id="4" name="圖片 3" descr="2024-11-11 17:51:24.297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0" y="1271905"/>
            <a:ext cx="3274695" cy="43668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椭圆 9"/>
          <p:cNvSpPr/>
          <p:nvPr/>
        </p:nvSpPr>
        <p:spPr>
          <a:xfrm>
            <a:off x="2584450" y="614045"/>
            <a:ext cx="1368000" cy="1368000"/>
          </a:xfrm>
          <a:prstGeom prst="ellipse">
            <a:avLst/>
          </a:prstGeom>
          <a:solidFill>
            <a:srgbClr val="F4D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7"/>
          <p:cNvSpPr txBox="1"/>
          <p:nvPr/>
        </p:nvSpPr>
        <p:spPr bwMode="auto">
          <a:xfrm>
            <a:off x="4744085" y="614045"/>
            <a:ext cx="3187065" cy="10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vl="0" algn="dist">
              <a:lnSpc>
                <a:spcPct val="120000"/>
              </a:lnSpc>
              <a:defRPr/>
            </a:pPr>
            <a:r>
              <a:rPr lang="en-US" altLang="zh-CN" sz="5400" dirty="0">
                <a:solidFill>
                  <a:srgbClr val="AD7940"/>
                </a:solidFill>
                <a:latin typeface="华康古籍银杏W3" charset="-122"/>
                <a:ea typeface="华康古籍银杏W3" charset="-122"/>
                <a:cs typeface="+mn-ea"/>
                <a:sym typeface="+mn-lt"/>
              </a:rPr>
              <a:t>Food</a:t>
            </a:r>
            <a:endParaRPr lang="en-US" altLang="zh-CN" sz="5400" dirty="0">
              <a:solidFill>
                <a:srgbClr val="AD7940"/>
              </a:solidFill>
              <a:latin typeface="华康古籍银杏W3" charset="-122"/>
              <a:ea typeface="华康古籍银杏W3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84450" y="377190"/>
            <a:ext cx="1598930" cy="199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en-US" altLang="zh-CN" sz="8000">
                <a:solidFill>
                  <a:schemeClr val="bg1"/>
                </a:solidFill>
                <a:latin typeface="华康古籍银杏W3" charset="-122"/>
                <a:ea typeface="华康古籍银杏W3" charset="-122"/>
              </a:rPr>
              <a:t>03</a:t>
            </a:r>
            <a:endParaRPr lang="en-US" altLang="zh-CN" sz="8000">
              <a:solidFill>
                <a:schemeClr val="bg1"/>
              </a:solidFill>
              <a:latin typeface="华康古籍银杏W3" charset="-122"/>
              <a:ea typeface="华康古籍银杏W3" charset="-122"/>
            </a:endParaRPr>
          </a:p>
        </p:txBody>
      </p:sp>
      <p:pic>
        <p:nvPicPr>
          <p:cNvPr id="4" name="圖片 3" descr="2024-11-11 17:46:40.41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" y="2544445"/>
            <a:ext cx="2860040" cy="2860040"/>
          </a:xfrm>
          <a:prstGeom prst="rect">
            <a:avLst/>
          </a:prstGeom>
        </p:spPr>
      </p:pic>
      <p:pic>
        <p:nvPicPr>
          <p:cNvPr id="5" name="圖片 4" descr="2024-11-11 17:46:40.60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95" y="2588895"/>
            <a:ext cx="3458210" cy="2770505"/>
          </a:xfrm>
          <a:prstGeom prst="rect">
            <a:avLst/>
          </a:prstGeom>
        </p:spPr>
      </p:pic>
      <p:pic>
        <p:nvPicPr>
          <p:cNvPr id="6" name="圖片 5" descr="2024-11-12 23:17:51.926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195" y="2644140"/>
            <a:ext cx="3477260" cy="27603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椭圆 9"/>
          <p:cNvSpPr/>
          <p:nvPr/>
        </p:nvSpPr>
        <p:spPr>
          <a:xfrm>
            <a:off x="2382520" y="340995"/>
            <a:ext cx="1368000" cy="1368000"/>
          </a:xfrm>
          <a:prstGeom prst="ellipse">
            <a:avLst/>
          </a:prstGeom>
          <a:solidFill>
            <a:srgbClr val="F4D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7"/>
          <p:cNvSpPr txBox="1"/>
          <p:nvPr/>
        </p:nvSpPr>
        <p:spPr bwMode="auto">
          <a:xfrm>
            <a:off x="5126355" y="485140"/>
            <a:ext cx="3187065" cy="10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vl="0" algn="dist">
              <a:lnSpc>
                <a:spcPct val="120000"/>
              </a:lnSpc>
              <a:defRPr/>
            </a:pPr>
            <a:r>
              <a:rPr lang="en-US" altLang="zh-CN" sz="5400" dirty="0">
                <a:solidFill>
                  <a:srgbClr val="AD7940"/>
                </a:solidFill>
                <a:latin typeface="华康古籍银杏W3" charset="-122"/>
                <a:ea typeface="华康古籍银杏W3" charset="-122"/>
                <a:cs typeface="+mn-ea"/>
                <a:sym typeface="+mn-lt"/>
              </a:rPr>
              <a:t>Weather</a:t>
            </a:r>
            <a:endParaRPr lang="en-US" altLang="zh-CN" sz="5400" dirty="0">
              <a:solidFill>
                <a:srgbClr val="AD7940"/>
              </a:solidFill>
              <a:latin typeface="华康古籍银杏W3" charset="-122"/>
              <a:ea typeface="华康古籍银杏W3" charset="-122"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49170" y="148590"/>
            <a:ext cx="1634490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en-US" altLang="zh-CN" sz="8000">
                <a:solidFill>
                  <a:schemeClr val="bg1"/>
                </a:solidFill>
                <a:latin typeface="华康古籍银杏W3" charset="-122"/>
                <a:ea typeface="华康古籍银杏W3" charset="-122"/>
              </a:rPr>
              <a:t>04</a:t>
            </a:r>
            <a:endParaRPr lang="en-US" altLang="zh-CN" sz="8000">
              <a:solidFill>
                <a:schemeClr val="bg1"/>
              </a:solidFill>
              <a:latin typeface="华康古籍银杏W3" charset="-122"/>
              <a:ea typeface="华康古籍银杏W3" charset="-122"/>
            </a:endParaRPr>
          </a:p>
        </p:txBody>
      </p:sp>
      <p:pic>
        <p:nvPicPr>
          <p:cNvPr id="4" name="圖片 3" descr="2024-11-11 18:00:14.454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1708785"/>
            <a:ext cx="3462020" cy="4326890"/>
          </a:xfrm>
          <a:prstGeom prst="rect">
            <a:avLst/>
          </a:prstGeom>
        </p:spPr>
      </p:pic>
      <p:pic>
        <p:nvPicPr>
          <p:cNvPr id="5" name="圖片 4" descr="2024-11-12 23:18:43.324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35" y="1708785"/>
            <a:ext cx="2338705" cy="4003040"/>
          </a:xfrm>
          <a:prstGeom prst="rect">
            <a:avLst/>
          </a:prstGeom>
        </p:spPr>
      </p:pic>
      <p:pic>
        <p:nvPicPr>
          <p:cNvPr id="6" name="圖片 5" descr="2024-11-12 23:18:43.359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320" y="1708785"/>
            <a:ext cx="2205990" cy="39636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6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7.xml><?xml version="1.0" encoding="utf-8"?>
<p:tagLst xmlns:p="http://schemas.openxmlformats.org/presentationml/2006/main">
  <p:tag name="KSO_WM_UNIT_CREATIVECROP_PICSHAPE_ID" val="2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宽屏</PresentationFormat>
  <Paragraphs>191</Paragraphs>
  <Slides>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Chalkduster</vt:lpstr>
      <vt:lpstr>思源黑体旧字形 ExtraLight</vt:lpstr>
      <vt:lpstr>Calibri</vt:lpstr>
      <vt:lpstr>华康古籍银杏W3</vt:lpstr>
      <vt:lpstr>思源黑体旧字形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一个嗯</dc:creator>
  <cp:lastModifiedBy>iPad</cp:lastModifiedBy>
  <cp:revision>66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2052-12.17.1</vt:lpwstr>
  </property>
  <property fmtid="{D5CDD505-2E9C-101B-9397-08002B2CF9AE}" pid="3" name="KSOTemplateUUID">
    <vt:lpwstr>v1.0_mb_TwVCb+DsSC9WDmqkhIM/3w==</vt:lpwstr>
  </property>
  <property fmtid="{D5CDD505-2E9C-101B-9397-08002B2CF9AE}" pid="4" name="ICV">
    <vt:lpwstr>ABEFE62B0A7F9EB6F4C631677F03461E_31</vt:lpwstr>
  </property>
</Properties>
</file>