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35" autoAdjust="0"/>
    <p:restoredTop sz="94660"/>
  </p:normalViewPr>
  <p:slideViewPr>
    <p:cSldViewPr snapToGrid="0">
      <p:cViewPr varScale="1">
        <p:scale>
          <a:sx n="73" d="100"/>
          <a:sy n="73" d="100"/>
        </p:scale>
        <p:origin x="86" y="4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11T15:09:20.580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148 1 24575,'5'12'0,"0"0"0,0 1 0,-1-1 0,-1 1 0,0 0 0,-1 0 0,0 1 0,-1 24 0,-3 8 0,-8 54 0,5-67 0,-1 20 0,1-2 0,-2 0 0,-2 0 0,-27 82 0,27-111 0,2 0 0,0 1 0,2 0 0,-4 28 0,6-36 0,0 0 0,0 1 0,-2-1 0,-9 22 0,8-22 0,0 0 0,1 0 0,1 1 0,-4 27 0,4 297 0,7-177 0,-3-151 0,1 0 0,0 0 0,0 0 0,1 0 0,1-1 0,6 20 0,-6-23 0,0-1 0,1 0 0,1 1 0,-1-1 0,1-1 0,0 1 0,1-1 0,-1 0 0,1 0 0,9 7 0,42 27 0,115 63 0,-42-28 0,-44-19 0,54 31 0,-122-78 0,1 0 0,0-2 0,0 0 0,1-1 0,0-1 0,25 3 0,-31-6 0,0-1 0,0-1 0,0 0 0,0-1 0,0 0 0,0-1 0,0 0 0,22-8 0,-25 6 0,0-1 0,0-1 0,-1 1 0,1-2 0,-2 1 0,1-1 0,-1-1 0,0 0 0,0 0 0,11-15 0,-6 4 0,-1 1 0,-1-2 0,0 1 0,9-24 0,29-88 0,-37 94 0,-5 12 0,-1-1 0,-1 0 0,-2 0 0,0 0 0,-2-1 0,-1 1 0,-1-1 0,-1 0 0,-1 1 0,-7-33 0,7 52 0,0 0 0,0 1 0,-1-1 0,1 0 0,-1 1 0,-1 0 0,1-1 0,-1 1 0,0 1 0,-1-1 0,1 0 0,-1 1 0,0 0 0,-9-6 0,-6-3 0,0 1 0,-1 1 0,-23-10 0,-32-19 0,50 25 0,1 0 0,-2 2 0,-52-20 0,26 12 0,37 14 0,-1 2 0,-31-10 0,-59-11 0,64 15 0,-1 1 0,-79-8 0,76 18 2,-40-5-1369,56 0-5459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11T15:17:28.008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179 0 24575,'-5'86'0,"-3"-1"0,-40 167 0,19-113 0,4-17 0,-25 145 0,42-208 0,3 0 0,4 97 0,3-137 0,0 1 0,1-1 0,1 1 0,1-1 0,0 0 0,17 35 0,-18-45 0,1 0 0,0 0 0,0-1 0,1 0 0,0 0 0,1 0 0,0-1 0,0 1 0,1-2 0,0 1 0,0-1 0,0 0 0,1-1 0,-1 0 0,11 4 0,7 0 0,1-1 0,0-1 0,1-1 0,-1-2 0,43 2 0,-17-5 0,105-11 0,-140 7 0,1 0 0,-1-1 0,1-1 0,-1 0 0,0-2 0,27-13 0,-33 13 0,0 0 0,-1-1 0,0-1 0,-1 1 0,1-2 0,-2 1 0,1-1 0,-1-1 0,14-22 0,-10 12 0,-2-1 0,0 0 0,-1-1 0,-1 0 0,-1-1 0,5-27 0,-7 13 0,-1 0 0,-2 0 0,-1-50 0,-3-32 0,-4-105 0,4 215 0,0 1 0,0 0 0,-1-1 0,-1 1 0,1 0 0,-1 0 0,-1 1 0,0-1 0,0 0 0,0 1 0,-1 0 0,0 0 0,-1 1 0,0-1 0,0 1 0,-1 1 0,1-1 0,-2 1 0,1 0 0,0 1 0,-1-1 0,0 1 0,-1 1 0,1 0 0,-1 0 0,-9-2 0,-18-8 0,-1-1 0,2-2 0,0-2 0,1 0 0,2-3 0,0 0 0,1-3 0,-30-29 0,41 32 67,-25-39-1,-2-2-1564,28 41-5328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11T15:17:29.553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0 34 24575,'5'12'0,"0"0"0,-1 0 0,0 1 0,-1-1 0,-1 1 0,2 15 0,-1 82 0,-3-67 0,0-42 0,0 19 0,0-1 0,1 0 0,2 0 0,8 36 0,-9-49 0,0 0 0,1-1 0,-1 1 0,2 0 0,-1-1 0,0 0 0,1 0 0,0 0 0,0 0 0,1-1 0,-1 1 0,1-1 0,0 0 0,0-1 0,0 1 0,1-1 0,-1 0 0,1 0 0,6 2 0,105 37 0,-100-37 0,0 0 0,0-2 0,1 0 0,-1-1 0,18 0 0,-32-2 0,0 0 0,-1 0 0,1 0 0,0 0 0,0-1 0,-1 1 0,1-1 0,0 0 0,-1 0 0,1 0 0,-1 0 0,1 0 0,-1-1 0,1 1 0,-1-1 0,0 1 0,0-1 0,0 0 0,0 0 0,0 0 0,0 0 0,0 0 0,-1-1 0,1 1 0,-1 0 0,0-1 0,1 1 0,-1-1 0,0 1 0,0-1 0,-1 0 0,1 1 0,-1-1 0,1-3 0,0-8 0,-1-1 0,0 0 0,-1 0 0,0 0 0,-5-17 0,3 13 0,-7-27 0,-24-71 0,10 38 0,22 72 7,-1-1 0,1 1 0,-2-1 0,1 1 0,-1 0 1,0 0-1,0 1 0,-1-1 0,0 1 0,0 0 0,0 0 0,-1 0 0,0 1 0,0 0 0,0 0 0,-15-7 0,9 6-172,-1 0 0,-1 1 0,1 1 0,-1 0 0,1 1 0,-1 1 0,0 0 0,-23 0 0,-2 1-6661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11T15:17:30.532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890 0 24575,'-6'5'0,"0"0"0,0 0 0,1 0 0,0 1 0,0 0 0,0 0 0,0 0 0,1 0 0,0 1 0,-4 8 0,-1 1 0,-9 16 0,1 1 0,-22 64 0,-14 78 0,17-49 0,-219 797 0,226-811 0,-169 562 0,189-649-151,-1 0-1,-2-1 0,0 0 0,-2-1 1,0 0-1,-2-1 0,0-1 1,-27 26-1,12-18-6674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11T15:17:31.979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47 85 24575,'-1'15'0,"-1"1"0,-1-1 0,0 1 0,-1-1 0,-6 16 0,3-11 0,-7 38 0,13-49 0,0 0 0,0 0 0,1-1 0,0 1 0,1 0 0,0 0 0,0-1 0,1 1 0,0 0 0,1-1 0,0 0 0,0 0 0,0 1 0,10 13 0,-7-13 0,1-1 0,0 0 0,0-1 0,1 1 0,0-2 0,0 1 0,0-1 0,1 0 0,0-1 0,0 0 0,1 0 0,9 3 0,-5-3 0,0 0 0,0-1 0,0-1 0,29 4 0,-40-6 0,0-1 0,1 0 0,-1 0 0,1 0 0,-1 0 0,1 0 0,-1-1 0,0 1 0,1-1 0,-1 0 0,0 0 0,1 0 0,-1-1 0,0 1 0,0-1 0,0 1 0,0-1 0,0 0 0,-1 0 0,1-1 0,-1 1 0,1 0 0,-1-1 0,0 0 0,0 1 0,4-7 0,-2-3 0,0 0 0,0 0 0,-1 0 0,-1-1 0,0 0 0,0-19 0,-5-83 0,1 74 0,2 27 0,-1-1 0,-1 0 0,0 1 0,-8-28 0,9 38 0,-1 0 0,1 1 0,-1-1 0,0 0 0,0 0 0,-1 1 0,1-1 0,-1 1 0,0 0 0,0 0 0,0 0 0,0 0 0,0 0 0,-1 1 0,1-1 0,-1 1 0,0 0 0,1 0 0,-1 0 0,0 1 0,-8-3 0,-63-18 68,-29-7-1501,67 23-5393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11T15:17:34.245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80 31 24575,'20'-1'0,"0"-1"0,33-7 0,12-2 0,-20 6 0,0 3 0,0 2 0,1 2 0,-1 1 0,0 3 0,60 15 0,-100-20 0,0 1 0,1-1 0,-1 1 0,0 0 0,0 0 0,0 1 0,0 0 0,0-1 0,-1 2 0,1-1 0,-1 0 0,0 1 0,0 0 0,0 0 0,-1 0 0,1 1 0,-1-1 0,0 1 0,0-1 0,-1 1 0,1 0 0,-1 0 0,0 1 0,-1-1 0,1 0 0,-1 1 0,0-1 0,0 0 0,-1 1 0,1-1 0,-1 1 0,-1 10 0,-1-7 0,0 0 0,-1 0 0,1 1 0,-2-1 0,1-1 0,-1 1 0,-1-1 0,0 1 0,0-1 0,0 0 0,-1-1 0,-11 12 0,-2 0 0,-1-1 0,0 0 0,-29 17 0,-172 126 0,30-20 0,64-52 0,127-89 0,0 1 0,-1-1 0,1 0 0,0 0 0,0 0 0,-1 0 0,1 0 0,0 0 0,0 1 0,-1-1 0,1 0 0,0 0 0,0 0 0,0 1 0,-1-1 0,1 0 0,0 0 0,0 0 0,0 1 0,0-1 0,0 0 0,-1 1 0,1-1 0,0 0 0,0 0 0,0 1 0,0-1 0,0 0 0,0 1 0,0-1 0,0 0 0,0 0 0,0 1 0,0-1 0,0 0 0,0 1 0,0-1 0,0 0 0,0 0 0,1 1 0,-1-1 0,0 0 0,0 0 0,0 1 0,0-1 0,18 5 0,32-5 0,-45 0 0,527-4-715,-478 4 65,-30 0-6176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11T15:17:36.839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57 287 24575,'-5'-6'0,"0"-1"0,0 0 0,0 0 0,1 0 0,0 0 0,0-1 0,1 0 0,0 0 0,0 0 0,-1-9 0,0 2 0,2-1 0,-1 0 0,2 0 0,0-20 0,1 32 0,0 0 0,0 0 0,1 0 0,-1 0 0,1 0 0,0 0 0,0 1 0,0-1 0,1 0 0,0 1 0,-1-1 0,1 1 0,0-1 0,0 1 0,1 0 0,-1 0 0,1 0 0,0 0 0,-1 0 0,1 1 0,1-1 0,-1 1 0,0 0 0,0 0 0,1 0 0,-1 0 0,1 1 0,0-1 0,-1 1 0,1 0 0,0 0 0,5 0 0,11-2 0,0 2 0,0 1 0,0 0 0,0 1 0,22 5 0,-20-4 0,3 3 0,0 1 0,0 0 0,-1 2 0,39 18 0,22 7 0,-77-29 0,-1-1 0,1 1 0,-1 1 0,0-1 0,0 1 0,-1 0 0,1 1 0,-1 0 0,0 0 0,-1 0 0,1 1 0,-1-1 0,0 1 0,-1 1 0,0-1 0,6 14 0,-2 0 0,0 1 0,-1-1 0,-1 1 0,-1 0 0,2 24 0,-5-27 0,-1-1 0,0 1 0,-1-1 0,-1 0 0,-4 22 0,4-34 0,0 1 0,-1-1 0,0-1 0,0 1 0,0 0 0,-1 0 0,0-1 0,0 1 0,0-1 0,-1 0 0,1 0 0,-1 0 0,-1 0 0,1-1 0,-1 0 0,1 0 0,-1 0 0,-11 6 0,-2-2 0,0-2 0,0 1 0,-1-2 0,0-1 0,-1 0 0,-31 1 0,-12 3 0,53-6 0,-1 0 0,1 1 0,0 0 0,0 1 0,1 0 0,-1 0 0,-11 8 0,21-12 0,-1 1 0,1-1 0,-1 0 0,1 0 0,0 1 0,-1-1 0,1 1 0,-1-1 0,1 0 0,-1 1 0,1-1 0,0 1 0,0-1 0,-1 1 0,1-1 0,0 1 0,0-1 0,-1 1 0,1-1 0,0 1 0,0-1 0,0 1 0,0 0 0,0-1 0,0 1 0,0-1 0,0 1 0,0-1 0,0 1 0,0 0 0,0-1 0,0 1 0,0-1 0,1 1 0,16 18 0,33 8 0,-49-27 0,30 13 0,63 15 0,7 3 0,-74-22-95,23 9 309,-47-17-337,0 1-1,0 0 0,0-1 1,0 1-1,0 0 0,0 1 0,-1-1 1,1 0-1,-1 1 0,1 0 1,2 3-1,0 8-6702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11T15:17:38.817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62 28 24575,'0'-1'0,"0"0"0,0-1 0,-1 1 0,1 0 0,0-1 0,-1 1 0,1 0 0,-1-1 0,1 1 0,-1 0 0,0 0 0,1 0 0,-1-1 0,0 1 0,0 0 0,0 0 0,0 0 0,0 0 0,-1 0 0,2 0 0,-1 1 0,0 0 0,1-1 0,-1 1 0,1 0 0,-1 0 0,0-1 0,1 1 0,-1 0 0,0 0 0,1 0 0,-1 0 0,0 0 0,1 0 0,-1 0 0,1 0 0,-1 0 0,0 0 0,1 0 0,-1 1 0,0-1 0,1 0 0,-1 0 0,0 1 0,1-1 0,-1 0 0,1 1 0,-1-1 0,1 0 0,-1 1 0,1-1 0,-1 1 0,1-1 0,-1 1 0,1-1 0,0 1 0,-1 0 0,1-1 0,0 1 0,-1 0 0,-3 9 0,0 0 0,0 0 0,1 0 0,0 0 0,1 0 0,0 1 0,1-1 0,0 12 0,0 4 0,1-1 0,5 32 0,-3-46 0,0 0 0,1-1 0,0 1 0,1-1 0,0 0 0,1 0 0,0 0 0,1-1 0,-1 0 0,2 0 0,0 0 0,0-1 0,0 0 0,1 0 0,0 0 0,0-1 0,1-1 0,9 6 0,19 10 0,0-2 0,1-2 0,53 18 0,-73-29 0,-14-6 0,51 16 0,-52-16 0,-1-1 0,0 1 0,0-1 0,1 0 0,-1 1 0,0-1 0,1 0 0,-1-1 0,0 1 0,1 0 0,-1-1 0,0 1 0,0-1 0,1 1 0,-1-1 0,0 0 0,0 0 0,0 0 0,0-1 0,3-1 0,-5 3 0,1-1 0,-1 0 0,0 1 0,0-1 0,1 1 0,-1-1 0,0 1 0,0-1 0,0 1 0,0-1 0,1 0 0,-1 1 0,0-1 0,0 1 0,0-1 0,0 0 0,-1 1 0,1-1 0,0 1 0,0-1 0,0 1 0,0-1 0,-1 0 0,1 1 0,0-1 0,0 1 0,-1-1 0,1 1 0,-1-1 0,-14-17 0,7 9 0,-18-24 0,-30-45 0,-22-55 0,69 117-273,-1 1 0,-1 0 0,0 0 0,-23-23 0,15 20-6553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11T15:17:39.925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1087 0 24575,'-3'43'0,"-1"-1"0,-2 0 0,-19 68 0,17-81 0,-2-1 0,-1 0 0,-2-1 0,-15 26 0,-72 101 0,58-91 0,-399 634 0,386-607 0,-97 124 0,-4-14 0,151-194 0,1 1 0,0-1 0,0 1 0,0 0 0,1 0 0,-2 9 0,4-15 0,1 0 0,-1 0 0,1 0 0,0 0 0,-1 0 0,1 0 0,0 1 0,0-1 0,0 0 0,0 0 0,0 0 0,0 0 0,0 1 0,0-1 0,0 0 0,1 0 0,-1 0 0,0 0 0,1 0 0,-1 1 0,1-1 0,-1 0 0,1 0 0,-1 0 0,1 0 0,0 0 0,0-1 0,-1 1 0,1 0 0,0 0 0,0 0 0,0-1 0,0 1 0,0 0 0,0-1 0,0 1 0,0-1 0,0 1 0,0-1 0,1 0 0,-1 1 0,0-1 0,0 0 0,0 0 0,0 0 0,1 0 0,-1 0 0,0 0 0,2 0 0,32-7-1365,3-8-5461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11T15:17:42.141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67 186 24575,'6'1'0,"0"0"0,-1 0 0,1 1 0,0 0 0,-1 0 0,1 1 0,-1-1 0,0 1 0,0 0 0,0 1 0,0-1 0,-1 1 0,1 0 0,7 8 0,-5-4 0,1-1 0,0-1 0,17 11 0,14 3 0,50 35 0,-82-50 0,0-1 0,1 1 0,0-1 0,-1-1 0,1 1 0,1-1 0,-1-1 0,0 1 0,14 1 0,-19-4 0,0 1 0,0-1 0,0 0 0,0 0 0,0-1 0,0 1 0,0-1 0,0 1 0,0-1 0,0 0 0,-1 0 0,1 0 0,0 0 0,0-1 0,-1 1 0,1-1 0,-1 1 0,1-1 0,-1 0 0,0 0 0,0 0 0,0 0 0,0-1 0,0 1 0,0 0 0,-1-1 0,1 1 0,-1-1 0,0 0 0,1 0 0,0-2 0,1-7 0,1 0 0,-2 0 0,0 0 0,0 0 0,-1 0 0,0-1 0,-1 1 0,-1 0 0,0 0 0,0-1 0,-1 1 0,-1 0 0,0 0 0,-8-17 0,8 21 0,0 0 0,-1 0 0,-1 0 0,1 1 0,-1-1 0,-1 1 0,1 0 0,-1 1 0,0 0 0,-1 0 0,1 0 0,-1 0 0,0 1 0,-1 0 0,1 1 0,-1 0 0,0 0 0,0 1 0,0-1 0,0 2 0,-10-3 0,0 2 0,-1 0 0,1 1 0,-32 1 0,45 1 0,0 0 0,-1 1 0,1 0 0,0 0 0,0 0 0,0 0 0,0 1 0,1-1 0,-1 1 0,0 1 0,1-1 0,-1 1 0,1-1 0,0 1 0,0 1 0,0-1 0,-7 7 0,-35 64 0,33-51 0,0-1 0,-18 21 0,7-12-1365,4-3-5461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11T15:17:53.198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 0 24575,'0'0'-8191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11T15:09:46.715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 0 24575,'0'10'0,"5"3"0,11 0 0,14-3 0,1-3-8191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11T15:17:53.870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0 0 24575,'0'0'-8191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11T15:09:47.883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0 0 24575,'0'0'-8191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11T15:17:17.984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1080 1 24575,'-15'0'0,"1"0"0,0 1 0,-1 1 0,1 0 0,-15 5 0,22-5 0,1 0 0,0 1 0,0 0 0,0 1 0,0-1 0,0 1 0,1 0 0,-1 0 0,1 1 0,0-1 0,0 1 0,-7 11 0,-78 131 0,30-44 0,10-25 0,-111 182 0,56-86 0,6-11 0,-31 60 0,47-42 0,69-143 0,1 0 0,-14 77 0,-3 10 0,21-97 0,2 1 0,0 1 0,2-1 0,2 1 0,-1 37 0,4-60 0,1 1 0,0-1 0,1 0 0,0 1 0,0-1 0,0 0 0,1 0 0,0 0 0,0 0 0,1 0 0,0-1 0,0 0 0,0 0 0,9 9 0,-4-6 0,1-1 0,-1 0 0,2 0 0,-1-2 0,1 1 0,0-1 0,21 8 0,-20-8 0,0 0 0,-1 1 0,0 0 0,20 17 0,-22-15 0,1-1 0,1-1 0,0 0 0,0 0 0,19 8 0,30 7 0,125 50 0,-184-72 0,8 5 0,2 0 0,-1-1 0,0-1 0,22 5 0,-30-8 0,1 0 0,-1 1 0,1-1 0,-1 0 0,1 0 0,-1-1 0,1 1 0,-1 0 0,0-1 0,1 0 0,-1 1 0,1-1 0,-1 0 0,0 0 0,0-1 0,1 1 0,-1 0 0,0-1 0,0 1 0,0-1 0,0 1 0,-1-1 0,1 0 0,0 0 0,-1 0 0,1 0 0,-1 0 0,1-3 0,2-4 0,0 0 0,-1 0 0,0-1 0,-1 1 0,0-1 0,0 1 0,-1-1 0,0-11 0,-6-86 0,2 50 0,2 23 0,0-2 0,-1 0 0,-10-50 0,10 75 0,-1 0 0,-1 0 0,1 0 0,-2 1 0,1 0 0,-2-1 0,1 2 0,-1-1 0,-1 1 0,0 0 0,0 0 0,-9-8 0,-11-7 30,0 1 0,-2 2 0,-45-27 0,53 36-242,-1 2 0,0 0 0,0 1-1,-1 2 1,0 0 0,-27-4 0,1 5-6614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11T15:17:20.211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876 1 24575,'-8'10'0,"1"0"0,0 1 0,0 0 0,1 0 0,1 0 0,0 1 0,0 0 0,-4 20 0,-18 40 0,-45 51 0,46-82 0,2 1 0,-22 51 0,-13 63 0,-48 112 0,84-217 0,-3-2 0,-2-1 0,-42 54 0,-5-13 0,-35 47 0,100-122 0,1 2 0,0-1 0,1 1 0,0 1 0,2-1 0,0 1 0,-6 27 0,-8 53 0,-10 69 0,27-141 0,1 0 0,2 0 0,1 1 0,6 43 0,2 2 0,-6-47 0,0 1 0,1-1 0,10 31 0,-12-48 0,1 0 0,0-1 0,0 1 0,1-1 0,0 1 0,0-1 0,0 0 0,1-1 0,0 1 0,0-1 0,0 0 0,1 0 0,0 0 0,0-1 0,8 5 0,1-2 0,1 0 0,-1-1 0,1-1 0,0-1 0,0 0 0,0-1 0,31 2 0,124-7 0,-84-2 0,-72 4 0,0-1 0,0 0 0,0-1 0,0-1 0,0-1 0,0 0 0,-1 0 0,0-2 0,24-12 0,-30 13 0,0 0 0,0-1 0,0 0 0,-1-1 0,0 1 0,0-2 0,-1 1 0,1-1 0,-2 0 0,1 0 0,-1 0 0,0-1 0,-1 0 0,0 0 0,-1 0 0,3-10 0,-1 2 0,-1-1 0,-1 1 0,-1-1 0,0 0 0,-1 0 0,-1 0 0,-1 0 0,-1 0 0,-5-26 0,3 30 0,0 0 0,-1 0 0,0 1 0,-1 0 0,0 0 0,-1 1 0,0-1 0,-1 1 0,-1 1 0,0 0 0,0 0 0,-15-12 0,5 6 0,-1 2 0,0 0 0,-35-19 0,42 28 0,0 0 0,-1 0 0,0 1 0,0 1 0,0 0 0,0 1 0,-25-2 0,-193-16-1365,197 19-5461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11T15:17:21.610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90 36 24575,'0'-1'0,"0"0"0,0-1 0,0 1 0,0-1 0,0 1 0,0 0 0,0-1 0,-1 1 0,1 0 0,0-1 0,-1 1 0,1 0 0,-1 0 0,0 0 0,1-1 0,-1 1 0,0 0 0,0 0 0,0 0 0,0 0 0,0 0 0,0 0 0,0 0 0,0 0 0,0 1 0,0-1 0,0 0 0,-1 1 0,1-1 0,0 1 0,0-1 0,-1 1 0,1-1 0,0 1 0,-1 0 0,1 0 0,0 0 0,-1 0 0,1 0 0,0 0 0,-1 0 0,1 0 0,0 0 0,-1 1 0,1-1 0,0 0 0,-1 1 0,1-1 0,0 1 0,0 0 0,-1-1 0,1 1 0,0 0 0,0 0 0,0 0 0,0 0 0,0 0 0,0 0 0,0 0 0,1 0 0,-1 0 0,-1 1 0,-2 7 0,0 1 0,0-1 0,0 0 0,1 1 0,1 0 0,0 0 0,-1 10 0,0 8 0,1 36 0,2-56 0,1-1 0,0 1 0,0 0 0,0-1 0,1 1 0,0-1 0,1 0 0,0 0 0,0 0 0,0 0 0,1 0 0,7 10 0,-4-9 0,1 1 0,-1-1 0,2-1 0,-1 1 0,1-1 0,0-1 0,0 0 0,11 6 0,-3-4 0,1 0 0,0-1 0,0-1 0,0-1 0,0-1 0,1 0 0,0-1 0,0-1 0,37-2 0,-50 0 0,0-1 0,0 0 0,0-1 0,0 1 0,0-1 0,0-1 0,0 1 0,-1-1 0,1 0 0,-1 0 0,0 0 0,0-1 0,0 0 0,0 0 0,-1 0 0,0 0 0,0-1 0,0 0 0,0 0 0,-1 0 0,1 0 0,-1-1 0,3-7 0,-4 7 0,0 0 0,0 1 0,0-1 0,-1 0 0,1 0 0,-2 0 0,1 1 0,-1-1 0,1 0 0,-2 0 0,1 0 0,-1 0 0,0 0 0,0 0 0,0 0 0,-1 0 0,0 1 0,0-1 0,0 1 0,-1-1 0,0 1 0,0 0 0,0 0 0,-5-5 0,0 1 0,-1 1 0,0-1 0,0 2 0,-1-1 0,1 2 0,-2-1 0,1 1 0,-1 1 0,0 0 0,0 0 0,0 1 0,0 0 0,-1 1 0,-15-2 0,-48-10-1365,42 9-5461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11T15:17:22.608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1463 0 24575,'-2'0'0,"1"0"0,-1 1 0,0-1 0,1 0 0,-1 1 0,1-1 0,-1 1 0,0 0 0,1-1 0,-1 1 0,1 0 0,0 0 0,-1 0 0,1 0 0,0 0 0,-1 0 0,1 0 0,0 0 0,0 1 0,-1 1 0,-17 34 0,13-22 0,-100 230 0,14-30 0,-164 280 0,37-125-7006,131-209 6881,58-100-461,3 2 0,-21 68 0,-25 132 655,63-225-115,-5 19 3409,-40 97-1,43-128-3005,-2 0 0,0-1 0,-1-1 0,-2 0-1,-29 34 1,-87 109-357,76-90 0,46-63 0,-34 50 0,41-59 0,1 1 0,0 0 0,1-1 0,-1 1 0,1 0 0,1 1 0,-1-1 0,1 0 0,-1 11 0,2-15 0,0 0 0,0 1 0,0-1 0,1 1 0,0-1 0,-1 0 0,1 1 0,0-1 0,0 0 0,0 0 0,0 0 0,0 1 0,1-1 0,-1 0 0,1-1 0,-1 1 0,1 0 0,0 0 0,0-1 0,0 1 0,-1-1 0,1 1 0,1-1 0,-1 0 0,0 0 0,0 0 0,0 0 0,1 0 0,-1 0 0,0-1 0,1 1 0,2-1 0,2 2 0,1-1 0,0-1 0,-1 1 0,1-1 0,-1-1 0,1 1 0,0-1 0,-1-1 0,9-2 0,0-2-273,-2 0 0,1-1 0,-1-1 0,22-14 0,18-17-6553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11T15:17:24.062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0 35 24575,'4'3'0,"0"-1"0,0 1 0,-1 0 0,1 0 0,-1 0 0,0 0 0,0 0 0,0 1 0,0 0 0,-1-1 0,0 1 0,1 0 0,-1 0 0,-1 0 0,1 1 0,0-1 0,-1 0 0,1 8 0,2 8 0,-1 1 0,0 36 0,-3-41 0,1 3 0,0-1 0,1 1 0,1-1 0,1 0 0,0 0 0,9 22 0,-9-32 0,-1-1 0,1 1 0,0-1 0,1 0 0,0 0 0,0 0 0,0 0 0,1-1 0,0 0 0,1-1 0,-1 1 0,1-1 0,0 0 0,0-1 0,0 1 0,9 2 0,3 0 0,0-1 0,1-1 0,0-1 0,0-1 0,0 0 0,0-2 0,0 0 0,0-1 0,29-4 0,-45 4 0,0-1 0,0 0 0,0 1 0,0-1 0,0-1 0,0 1 0,0 0 0,0-1 0,-1 0 0,1 0 0,-1 0 0,1 0 0,-1-1 0,0 1 0,1-1 0,-1 0 0,-1 0 0,1 0 0,0 0 0,-1-1 0,0 1 0,1-1 0,-1 1 0,-1-1 0,1 0 0,0 0 0,-1 1 0,0-1 0,0 0 0,0-1 0,-1 1 0,1 0 0,-1-5 0,2 0 0,-2 1 0,1 0 0,-1 0 0,0 0 0,0 0 0,-1-1 0,-1 1 0,1 0 0,-1 0 0,0 1 0,-1-1 0,0 0 0,0 1 0,-1-1 0,0 1 0,-9-13 0,-94-96 0,74 71 0,29 37 0,-1 1 0,0 0 0,0 1 0,0-1 0,-1 1 0,0 0 0,-7-6 0,4 7 12,0 0-1,0 0 1,0 1 0,-1 0-1,1 0 1,-1 1-1,0 1 1,-20-4-1,-4 3-531,-43 1-1,64 2 93,-43 0-6398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11T15:17:26.190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 1 24575,'30'0'0,"1"1"0,0 1 0,-1 2 0,0 1 0,48 14 0,-68-16 0,-1 0 0,1 1 0,-1 1 0,0-1 0,0 2 0,-1-1 0,0 1 0,0 0 0,0 1 0,-1 0 0,1 0 0,-2 0 0,1 1 0,-1 0 0,0 1 0,-1-1 0,0 1 0,0 0 0,-1 0 0,6 18 0,20 87 0,12 41 0,45 111 0,-83-257 0,-1 1 0,0 0 0,-1 0 0,0 0 0,1 15 0,-3-20 0,0 1 0,-1-1 0,1 1 0,-1-1 0,0 0 0,-1 0 0,1 0 0,-1 1 0,0-1 0,0-1 0,-1 1 0,-3 5 0,-3 3 0,-1 0 0,0 0 0,-1-1 0,-1 0 0,0 0 0,0-2 0,-1 1 0,-1-2 0,0 0 0,0 0 0,-26 10 0,15-9 0,0-1 0,-1-2 0,0 0 0,-1-2 0,1 0 0,-39 0 0,32-5 0,25-1 0,0 1 0,0-1 0,-1 2 0,1-1 0,0 1 0,0 1 0,0-1 0,-14 6 0,23-6 0,0 0 0,0 0 0,1 1 0,-1-1 0,0 0 0,0 0 0,1 0 0,-1 0 0,0-1 0,1 1 0,2 1 0,-3-1 0,35 14 0,0-1 0,1-1 0,0-2 0,0-2 0,53 6 0,66 18 0,82 38 0,-200-60-1365,-7-3-5461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D2B3523-F2F5-4DE9-AAC5-60166D0523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8E321BEF-F32E-3E2C-3407-AD95E247B1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D4DEC26-5904-3BFB-794D-7C2A2BA89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0B4B1-BACD-4B85-851A-C88AF7835BEC}" type="datetimeFigureOut">
              <a:rPr lang="zh-CN" altLang="en-US" smtClean="0"/>
              <a:t>2024/11/11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5FD418A-A60C-A335-BE6A-E47DE4AC6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413D10B-468B-6349-66E5-B43F4A8643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1E238-9A1D-4E37-A0BD-D84A2601A43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42637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D847C37-2DCC-AEDF-951C-4126CC0C1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2AEF8513-7BD1-BEFB-77FD-8454CF320B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6BE65E2-623E-B354-9C41-D31EF4188D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0B4B1-BACD-4B85-851A-C88AF7835BEC}" type="datetimeFigureOut">
              <a:rPr lang="zh-CN" altLang="en-US" smtClean="0"/>
              <a:t>2024/11/11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0565D2A-076C-462D-ABE3-3690D2D47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88EB956-831B-AF15-6C46-7C5884B8B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1E238-9A1D-4E37-A0BD-D84A2601A43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96287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391E87E4-8AC5-42ED-ADF5-56A4E99559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F0A32406-314D-8BB6-BD5B-1C859A5C33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8D7ABDB-2D8F-410A-9857-AA59B8A39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0B4B1-BACD-4B85-851A-C88AF7835BEC}" type="datetimeFigureOut">
              <a:rPr lang="zh-CN" altLang="en-US" smtClean="0"/>
              <a:t>2024/11/11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9D21261-F7CA-6F8B-8D45-C39725D80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865E190-BBD7-8254-301B-1913DA5CDB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1E238-9A1D-4E37-A0BD-D84A2601A43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94198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3EA237B-85A4-00D3-CDF4-F893054602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04C701F-7FBD-FF91-B05C-DFB2B1E383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E05DE00-11CA-91A0-39DB-E763577F7C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0B4B1-BACD-4B85-851A-C88AF7835BEC}" type="datetimeFigureOut">
              <a:rPr lang="zh-CN" altLang="en-US" smtClean="0"/>
              <a:t>2024/11/11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2DA26F0-092B-E1C4-7CC4-419DFD97A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65D0C61-0C29-01A0-E0A3-FA140E2F76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1E238-9A1D-4E37-A0BD-D84A2601A43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66865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4F59E65-708F-5FFC-BFAC-35940DD70C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B804AB4-77F4-03F0-FE86-423E8657F8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F294704-7B33-A70C-6FE5-5BF7002F50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0B4B1-BACD-4B85-851A-C88AF7835BEC}" type="datetimeFigureOut">
              <a:rPr lang="zh-CN" altLang="en-US" smtClean="0"/>
              <a:t>2024/11/11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8C1EC72-2D90-8C79-A8DD-AEF84C28FC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2B9C64F-BACC-3941-F39B-C1722D1DC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1E238-9A1D-4E37-A0BD-D84A2601A43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19552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C0AB3BB-2344-CA43-5C3B-041A8D24C7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63D37D9-34CD-F284-E10B-79523E5246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3864A658-DE58-D427-563C-2300C6C301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14755D5E-28E7-5DB0-FB7D-C879BCB7F6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0B4B1-BACD-4B85-851A-C88AF7835BEC}" type="datetimeFigureOut">
              <a:rPr lang="zh-CN" altLang="en-US" smtClean="0"/>
              <a:t>2024/11/11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DF43CE98-22D6-E340-A8A2-0273FD4869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B6694B0F-59ED-AAA9-B21C-A0ED0D70C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1E238-9A1D-4E37-A0BD-D84A2601A43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24554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362620F-59B7-3D8F-176C-F17FE77A79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AB15CA8-FA26-1400-F6A4-1B99D42A44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DB301B46-BF6C-550E-C762-6323AA8A47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1E66A5E4-0FBC-7261-C869-7A1B6A5D9D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BDE33FCD-D033-1ED5-EF8E-30403847A8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290C732D-BFFF-E337-2E9C-9E23B34AD1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0B4B1-BACD-4B85-851A-C88AF7835BEC}" type="datetimeFigureOut">
              <a:rPr lang="zh-CN" altLang="en-US" smtClean="0"/>
              <a:t>2024/11/11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02DF64E1-62C9-8DC0-D051-07C3E6A9E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FD76B8BF-6619-7063-6BD5-3AAAD1FBE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1E238-9A1D-4E37-A0BD-D84A2601A43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59657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1D10195-E0B2-EAC0-EE90-C6E3E4B704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263AB496-5030-22F7-2205-CE32168CE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0B4B1-BACD-4B85-851A-C88AF7835BEC}" type="datetimeFigureOut">
              <a:rPr lang="zh-CN" altLang="en-US" smtClean="0"/>
              <a:t>2024/11/11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82F554E2-811E-FC7F-6CC5-67214DB75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F49D146E-54CB-0A8F-FB13-8561C5111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1E238-9A1D-4E37-A0BD-D84A2601A43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00295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0ED27D84-90B6-E543-C174-FC2E2DA847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0B4B1-BACD-4B85-851A-C88AF7835BEC}" type="datetimeFigureOut">
              <a:rPr lang="zh-CN" altLang="en-US" smtClean="0"/>
              <a:t>2024/11/11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8B408E32-EFB3-2D04-0898-FDB966D04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FD44A577-E159-1426-A591-2B929836D7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1E238-9A1D-4E37-A0BD-D84A2601A43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28128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EB05725-29BB-56F9-C382-F70EE1479E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E04D635-ED53-2D60-CD4C-CF5AD8954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09EEFCA9-1BDE-F27F-C77D-9C998CE048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7987B8D6-E859-BCFC-8BA4-045A7A44A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0B4B1-BACD-4B85-851A-C88AF7835BEC}" type="datetimeFigureOut">
              <a:rPr lang="zh-CN" altLang="en-US" smtClean="0"/>
              <a:t>2024/11/11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4B29A30-B4EC-3ACB-EADA-5FC3ECC78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F3D1779B-6800-2D8F-D705-F940CD3BD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1E238-9A1D-4E37-A0BD-D84A2601A43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25221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784C4CE-BA44-2EDE-115D-A3FECC2111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137B62D0-E665-23CE-3816-B20B593300C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BAA7A7A7-4E1A-D8A3-300D-11120F1460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5B2A819-8292-78A8-18C7-13E8D47B91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0B4B1-BACD-4B85-851A-C88AF7835BEC}" type="datetimeFigureOut">
              <a:rPr lang="zh-CN" altLang="en-US" smtClean="0"/>
              <a:t>2024/11/11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D2C89129-63F7-399C-B735-7F53304EE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47C30251-535D-B757-D283-A402DDFC0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1E238-9A1D-4E37-A0BD-D84A2601A43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26609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9C41E6E7-F82B-8ED0-E654-1071047446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73BE1574-A6E6-70DC-C2E8-8EE5CEB6AE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0ED3454-6AEB-80D9-6286-E36AD2C10A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F0B4B1-BACD-4B85-851A-C88AF7835BEC}" type="datetimeFigureOut">
              <a:rPr lang="zh-CN" altLang="en-US" smtClean="0"/>
              <a:t>2024/11/11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BCAE33D-30AD-0DAF-23E6-6C5F4D67E4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1C74571-3C34-B558-26AD-941287167F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E1E238-9A1D-4E37-A0BD-D84A2601A43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234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8.png"/><Relationship Id="rId18" Type="http://schemas.openxmlformats.org/officeDocument/2006/relationships/customXml" Target="../ink/ink9.xml"/><Relationship Id="rId26" Type="http://schemas.openxmlformats.org/officeDocument/2006/relationships/customXml" Target="../ink/ink13.xml"/><Relationship Id="rId39" Type="http://schemas.openxmlformats.org/officeDocument/2006/relationships/customXml" Target="../ink/ink20.xml"/><Relationship Id="rId21" Type="http://schemas.openxmlformats.org/officeDocument/2006/relationships/image" Target="../media/image12.png"/><Relationship Id="rId34" Type="http://schemas.openxmlformats.org/officeDocument/2006/relationships/customXml" Target="../ink/ink17.xml"/><Relationship Id="rId7" Type="http://schemas.openxmlformats.org/officeDocument/2006/relationships/image" Target="../media/image5.png"/><Relationship Id="rId12" Type="http://schemas.openxmlformats.org/officeDocument/2006/relationships/customXml" Target="../ink/ink6.xml"/><Relationship Id="rId17" Type="http://schemas.openxmlformats.org/officeDocument/2006/relationships/image" Target="../media/image10.png"/><Relationship Id="rId25" Type="http://schemas.openxmlformats.org/officeDocument/2006/relationships/image" Target="../media/image14.png"/><Relationship Id="rId33" Type="http://schemas.openxmlformats.org/officeDocument/2006/relationships/image" Target="../media/image18.png"/><Relationship Id="rId38" Type="http://schemas.openxmlformats.org/officeDocument/2006/relationships/customXml" Target="../ink/ink19.xml"/><Relationship Id="rId2" Type="http://schemas.openxmlformats.org/officeDocument/2006/relationships/customXml" Target="../ink/ink1.xml"/><Relationship Id="rId16" Type="http://schemas.openxmlformats.org/officeDocument/2006/relationships/customXml" Target="../ink/ink8.xml"/><Relationship Id="rId20" Type="http://schemas.openxmlformats.org/officeDocument/2006/relationships/customXml" Target="../ink/ink10.xml"/><Relationship Id="rId29" Type="http://schemas.openxmlformats.org/officeDocument/2006/relationships/image" Target="../media/image16.png"/><Relationship Id="rId1" Type="http://schemas.openxmlformats.org/officeDocument/2006/relationships/slideLayout" Target="../slideLayouts/slideLayout4.xml"/><Relationship Id="rId6" Type="http://schemas.openxmlformats.org/officeDocument/2006/relationships/customXml" Target="../ink/ink3.xml"/><Relationship Id="rId11" Type="http://schemas.openxmlformats.org/officeDocument/2006/relationships/image" Target="../media/image7.png"/><Relationship Id="rId24" Type="http://schemas.openxmlformats.org/officeDocument/2006/relationships/customXml" Target="../ink/ink12.xml"/><Relationship Id="rId32" Type="http://schemas.openxmlformats.org/officeDocument/2006/relationships/customXml" Target="../ink/ink16.xml"/><Relationship Id="rId37" Type="http://schemas.openxmlformats.org/officeDocument/2006/relationships/image" Target="../media/image20.png"/><Relationship Id="rId40" Type="http://schemas.openxmlformats.org/officeDocument/2006/relationships/image" Target="../media/image21.jpg"/><Relationship Id="rId5" Type="http://schemas.openxmlformats.org/officeDocument/2006/relationships/image" Target="../media/image4.png"/><Relationship Id="rId15" Type="http://schemas.openxmlformats.org/officeDocument/2006/relationships/image" Target="../media/image9.png"/><Relationship Id="rId23" Type="http://schemas.openxmlformats.org/officeDocument/2006/relationships/image" Target="../media/image13.png"/><Relationship Id="rId28" Type="http://schemas.openxmlformats.org/officeDocument/2006/relationships/customXml" Target="../ink/ink14.xml"/><Relationship Id="rId36" Type="http://schemas.openxmlformats.org/officeDocument/2006/relationships/customXml" Target="../ink/ink18.xml"/><Relationship Id="rId10" Type="http://schemas.openxmlformats.org/officeDocument/2006/relationships/customXml" Target="../ink/ink5.xml"/><Relationship Id="rId19" Type="http://schemas.openxmlformats.org/officeDocument/2006/relationships/image" Target="../media/image11.png"/><Relationship Id="rId31" Type="http://schemas.openxmlformats.org/officeDocument/2006/relationships/image" Target="../media/image17.png"/><Relationship Id="rId4" Type="http://schemas.openxmlformats.org/officeDocument/2006/relationships/customXml" Target="../ink/ink2.xml"/><Relationship Id="rId9" Type="http://schemas.openxmlformats.org/officeDocument/2006/relationships/image" Target="../media/image6.png"/><Relationship Id="rId14" Type="http://schemas.openxmlformats.org/officeDocument/2006/relationships/customXml" Target="../ink/ink7.xml"/><Relationship Id="rId22" Type="http://schemas.openxmlformats.org/officeDocument/2006/relationships/customXml" Target="../ink/ink11.xml"/><Relationship Id="rId27" Type="http://schemas.openxmlformats.org/officeDocument/2006/relationships/image" Target="../media/image15.png"/><Relationship Id="rId30" Type="http://schemas.openxmlformats.org/officeDocument/2006/relationships/customXml" Target="../ink/ink15.xml"/><Relationship Id="rId35" Type="http://schemas.openxmlformats.org/officeDocument/2006/relationships/image" Target="../media/image19.png"/><Relationship Id="rId8" Type="http://schemas.openxmlformats.org/officeDocument/2006/relationships/customXml" Target="../ink/ink4.xml"/><Relationship Id="rId3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6A12B3B-6C7B-0859-BC9A-FCB21FE6D8A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b="1" dirty="0">
                <a:solidFill>
                  <a:srgbClr val="7030A0"/>
                </a:solidFill>
              </a:rPr>
              <a:t>     My Travel in Dalian</a:t>
            </a:r>
            <a:endParaRPr lang="zh-CN" altLang="en-US" b="1" dirty="0">
              <a:solidFill>
                <a:srgbClr val="7030A0"/>
              </a:solidFill>
            </a:endParaRP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31D89AD5-76D2-1E64-9959-322CF1E04EC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b="1" dirty="0">
                <a:solidFill>
                  <a:srgbClr val="00B0F0"/>
                </a:solidFill>
              </a:rPr>
              <a:t>Made of Sarah</a:t>
            </a:r>
            <a:endParaRPr lang="zh-CN" altLang="en-US" b="1" dirty="0">
              <a:solidFill>
                <a:srgbClr val="00B0F0"/>
              </a:solidFill>
            </a:endParaRP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3387C351-667C-D98A-79F4-E4A7D0F8DF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27770"/>
            <a:ext cx="3499945" cy="5621091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F3E75CEE-1E41-00D0-AB34-474E4E971C5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4896" y="4288220"/>
            <a:ext cx="4677103" cy="2569780"/>
          </a:xfrm>
          <a:prstGeom prst="rect">
            <a:avLst/>
          </a:prstGeom>
        </p:spPr>
      </p:pic>
      <p:sp>
        <p:nvSpPr>
          <p:cNvPr id="8" name="矩形: 圆角 7">
            <a:extLst>
              <a:ext uri="{FF2B5EF4-FFF2-40B4-BE49-F238E27FC236}">
                <a16:creationId xmlns:a16="http://schemas.microsoft.com/office/drawing/2014/main" id="{CCF1A06C-608D-3650-33BA-BC49E5A34A5D}"/>
              </a:ext>
            </a:extLst>
          </p:cNvPr>
          <p:cNvSpPr/>
          <p:nvPr/>
        </p:nvSpPr>
        <p:spPr>
          <a:xfrm>
            <a:off x="5875283" y="201696"/>
            <a:ext cx="6169573" cy="2007476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b="1" dirty="0">
                <a:solidFill>
                  <a:schemeClr val="accent2">
                    <a:lumMod val="75000"/>
                  </a:schemeClr>
                </a:solidFill>
              </a:rPr>
              <a:t>Made in China</a:t>
            </a:r>
            <a:endParaRPr lang="zh-CN" altLang="en-US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66073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ACDA7F1-C091-9F4B-80FA-DCA26C49D1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Preparation before going.</a:t>
            </a:r>
            <a:endParaRPr lang="zh-CN" altLang="en-US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B6750ABA-54B8-8A98-EF53-9B4F80C33F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34440" y="2005019"/>
            <a:ext cx="5181600" cy="4351338"/>
          </a:xfrm>
        </p:spPr>
        <p:txBody>
          <a:bodyPr/>
          <a:lstStyle/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    </a:t>
            </a:r>
            <a:r>
              <a:rPr lang="en-US" altLang="zh-CN" b="1" dirty="0" err="1">
                <a:solidFill>
                  <a:schemeClr val="bg2">
                    <a:lumMod val="50000"/>
                  </a:schemeClr>
                </a:solidFill>
              </a:rPr>
              <a:t>Xinghai</a:t>
            </a:r>
            <a:r>
              <a:rPr lang="en-US" altLang="zh-CN" b="1" dirty="0">
                <a:solidFill>
                  <a:schemeClr val="bg2">
                    <a:lumMod val="50000"/>
                  </a:schemeClr>
                </a:solidFill>
              </a:rPr>
              <a:t> Square</a:t>
            </a:r>
          </a:p>
          <a:p>
            <a:pPr marL="0" indent="0">
              <a:buNone/>
            </a:pPr>
            <a:endParaRPr lang="en-US" altLang="zh-CN" dirty="0">
              <a:solidFill>
                <a:schemeClr val="bg2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en-US" altLang="zh-CN" dirty="0">
              <a:solidFill>
                <a:schemeClr val="bg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altLang="zh-CN" dirty="0"/>
              <a:t>              </a:t>
            </a:r>
            <a:r>
              <a:rPr lang="en-US" altLang="zh-CN" b="1" dirty="0"/>
              <a:t>Water City</a:t>
            </a:r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      </a:t>
            </a:r>
            <a:r>
              <a:rPr lang="en-US" altLang="zh-CN" b="1" dirty="0"/>
              <a:t>Zoo</a:t>
            </a:r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</p:txBody>
      </p:sp>
      <p:sp>
        <p:nvSpPr>
          <p:cNvPr id="6" name="箭头: 上 5">
            <a:extLst>
              <a:ext uri="{FF2B5EF4-FFF2-40B4-BE49-F238E27FC236}">
                <a16:creationId xmlns:a16="http://schemas.microsoft.com/office/drawing/2014/main" id="{CDCE4A5D-12B1-5EF0-ADC5-0A92C8E76F84}"/>
              </a:ext>
            </a:extLst>
          </p:cNvPr>
          <p:cNvSpPr/>
          <p:nvPr/>
        </p:nvSpPr>
        <p:spPr>
          <a:xfrm>
            <a:off x="4298731" y="2175641"/>
            <a:ext cx="73572" cy="45719"/>
          </a:xfrm>
          <a:prstGeom prst="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内容占位符 6">
            <a:extLst>
              <a:ext uri="{FF2B5EF4-FFF2-40B4-BE49-F238E27FC236}">
                <a16:creationId xmlns:a16="http://schemas.microsoft.com/office/drawing/2014/main" id="{BA1D9A9C-0683-751C-4D42-F508272221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pie">
            <a:avLst>
              <a:gd name="adj1" fmla="val 17334946"/>
              <a:gd name="adj2" fmla="val 16200000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dirty="0"/>
              <a:t>.</a:t>
            </a:r>
            <a:endParaRPr lang="zh-CN" altLang="en-US" dirty="0"/>
          </a:p>
        </p:txBody>
      </p:sp>
      <p:sp>
        <p:nvSpPr>
          <p:cNvPr id="8" name="不完整圆 7">
            <a:extLst>
              <a:ext uri="{FF2B5EF4-FFF2-40B4-BE49-F238E27FC236}">
                <a16:creationId xmlns:a16="http://schemas.microsoft.com/office/drawing/2014/main" id="{1CC172AA-977C-BB97-1C4B-192583E6B8CF}"/>
              </a:ext>
            </a:extLst>
          </p:cNvPr>
          <p:cNvSpPr/>
          <p:nvPr/>
        </p:nvSpPr>
        <p:spPr>
          <a:xfrm>
            <a:off x="876546" y="1825626"/>
            <a:ext cx="5104907" cy="4351338"/>
          </a:xfrm>
          <a:prstGeom prst="pie">
            <a:avLst>
              <a:gd name="adj1" fmla="val 4604653"/>
              <a:gd name="adj2" fmla="val 1794205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9" name="墨迹 8">
                <a:extLst>
                  <a:ext uri="{FF2B5EF4-FFF2-40B4-BE49-F238E27FC236}">
                    <a16:creationId xmlns:a16="http://schemas.microsoft.com/office/drawing/2014/main" id="{711F2043-F759-2599-E7B0-ADE3E64F065A}"/>
                  </a:ext>
                </a:extLst>
              </p14:cNvPr>
              <p14:cNvContentPartPr/>
              <p14:nvPr/>
            </p14:nvContentPartPr>
            <p14:xfrm>
              <a:off x="1449534" y="3720608"/>
              <a:ext cx="454320" cy="757080"/>
            </p14:xfrm>
          </p:contentPart>
        </mc:Choice>
        <mc:Fallback>
          <p:pic>
            <p:nvPicPr>
              <p:cNvPr id="9" name="墨迹 8">
                <a:extLst>
                  <a:ext uri="{FF2B5EF4-FFF2-40B4-BE49-F238E27FC236}">
                    <a16:creationId xmlns:a16="http://schemas.microsoft.com/office/drawing/2014/main" id="{711F2043-F759-2599-E7B0-ADE3E64F065A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443414" y="3714488"/>
                <a:ext cx="466560" cy="769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4" name="墨迹 23">
                <a:extLst>
                  <a:ext uri="{FF2B5EF4-FFF2-40B4-BE49-F238E27FC236}">
                    <a16:creationId xmlns:a16="http://schemas.microsoft.com/office/drawing/2014/main" id="{7D8E9FB1-6427-9A6A-7983-A082732AAE8A}"/>
                  </a:ext>
                </a:extLst>
              </p14:cNvPr>
              <p14:cNvContentPartPr/>
              <p14:nvPr/>
            </p14:nvContentPartPr>
            <p14:xfrm>
              <a:off x="1429014" y="2028608"/>
              <a:ext cx="29880" cy="19440"/>
            </p14:xfrm>
          </p:contentPart>
        </mc:Choice>
        <mc:Fallback>
          <p:pic>
            <p:nvPicPr>
              <p:cNvPr id="24" name="墨迹 23">
                <a:extLst>
                  <a:ext uri="{FF2B5EF4-FFF2-40B4-BE49-F238E27FC236}">
                    <a16:creationId xmlns:a16="http://schemas.microsoft.com/office/drawing/2014/main" id="{7D8E9FB1-6427-9A6A-7983-A082732AAE8A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422894" y="2022488"/>
                <a:ext cx="42120" cy="31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26" name="墨迹 25">
                <a:extLst>
                  <a:ext uri="{FF2B5EF4-FFF2-40B4-BE49-F238E27FC236}">
                    <a16:creationId xmlns:a16="http://schemas.microsoft.com/office/drawing/2014/main" id="{3542F2FD-388D-DB78-7496-6260763ACBFD}"/>
                  </a:ext>
                </a:extLst>
              </p14:cNvPr>
              <p14:cNvContentPartPr/>
              <p14:nvPr/>
            </p14:nvContentPartPr>
            <p14:xfrm>
              <a:off x="1093134" y="2406968"/>
              <a:ext cx="360" cy="360"/>
            </p14:xfrm>
          </p:contentPart>
        </mc:Choice>
        <mc:Fallback>
          <p:pic>
            <p:nvPicPr>
              <p:cNvPr id="26" name="墨迹 25">
                <a:extLst>
                  <a:ext uri="{FF2B5EF4-FFF2-40B4-BE49-F238E27FC236}">
                    <a16:creationId xmlns:a16="http://schemas.microsoft.com/office/drawing/2014/main" id="{3542F2FD-388D-DB78-7496-6260763ACBFD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087014" y="2400848"/>
                <a:ext cx="12600" cy="12600"/>
              </a:xfrm>
              <a:prstGeom prst="rect">
                <a:avLst/>
              </a:prstGeom>
            </p:spPr>
          </p:pic>
        </mc:Fallback>
      </mc:AlternateContent>
      <p:sp>
        <p:nvSpPr>
          <p:cNvPr id="30" name="箭头: 右 29">
            <a:extLst>
              <a:ext uri="{FF2B5EF4-FFF2-40B4-BE49-F238E27FC236}">
                <a16:creationId xmlns:a16="http://schemas.microsoft.com/office/drawing/2014/main" id="{A856366D-F53E-6442-8BCD-7ED6EA088817}"/>
              </a:ext>
            </a:extLst>
          </p:cNvPr>
          <p:cNvSpPr/>
          <p:nvPr/>
        </p:nvSpPr>
        <p:spPr>
          <a:xfrm>
            <a:off x="6096000" y="2322786"/>
            <a:ext cx="1450428" cy="840828"/>
          </a:xfrm>
          <a:prstGeom prst="rightArrow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1" name="箭头: 右 30">
            <a:extLst>
              <a:ext uri="{FF2B5EF4-FFF2-40B4-BE49-F238E27FC236}">
                <a16:creationId xmlns:a16="http://schemas.microsoft.com/office/drawing/2014/main" id="{43BC3247-E6D0-C664-F17A-9634C19C78F7}"/>
              </a:ext>
            </a:extLst>
          </p:cNvPr>
          <p:cNvSpPr/>
          <p:nvPr/>
        </p:nvSpPr>
        <p:spPr>
          <a:xfrm>
            <a:off x="6121493" y="5302522"/>
            <a:ext cx="1450428" cy="1053834"/>
          </a:xfrm>
          <a:prstGeom prst="rightArrow">
            <a:avLst>
              <a:gd name="adj1" fmla="val 50000"/>
              <a:gd name="adj2" fmla="val 47826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32" name="箭头: 右 31">
            <a:extLst>
              <a:ext uri="{FF2B5EF4-FFF2-40B4-BE49-F238E27FC236}">
                <a16:creationId xmlns:a16="http://schemas.microsoft.com/office/drawing/2014/main" id="{9FB0270E-A314-2A16-3FC1-89E76FB4B7D2}"/>
              </a:ext>
            </a:extLst>
          </p:cNvPr>
          <p:cNvSpPr/>
          <p:nvPr/>
        </p:nvSpPr>
        <p:spPr>
          <a:xfrm>
            <a:off x="6121493" y="3664448"/>
            <a:ext cx="1424707" cy="1053834"/>
          </a:xfrm>
          <a:prstGeom prst="rightArrow">
            <a:avLst>
              <a:gd name="adj1" fmla="val 50000"/>
              <a:gd name="adj2" fmla="val 60186"/>
            </a:avLst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3" name="不完整圆 32">
            <a:extLst>
              <a:ext uri="{FF2B5EF4-FFF2-40B4-BE49-F238E27FC236}">
                <a16:creationId xmlns:a16="http://schemas.microsoft.com/office/drawing/2014/main" id="{DFD603D5-D0E4-0796-8E0B-B42B6EBA7DED}"/>
              </a:ext>
            </a:extLst>
          </p:cNvPr>
          <p:cNvSpPr/>
          <p:nvPr/>
        </p:nvSpPr>
        <p:spPr>
          <a:xfrm>
            <a:off x="865447" y="1839239"/>
            <a:ext cx="5124080" cy="4351337"/>
          </a:xfrm>
          <a:prstGeom prst="pie">
            <a:avLst>
              <a:gd name="adj1" fmla="val 0"/>
              <a:gd name="adj2" fmla="val 13195681"/>
            </a:avLst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grpSp>
        <p:nvGrpSpPr>
          <p:cNvPr id="53" name="组合 52">
            <a:extLst>
              <a:ext uri="{FF2B5EF4-FFF2-40B4-BE49-F238E27FC236}">
                <a16:creationId xmlns:a16="http://schemas.microsoft.com/office/drawing/2014/main" id="{2B681138-46C5-977C-5901-D40454C9E22B}"/>
              </a:ext>
            </a:extLst>
          </p:cNvPr>
          <p:cNvGrpSpPr/>
          <p:nvPr/>
        </p:nvGrpSpPr>
        <p:grpSpPr>
          <a:xfrm>
            <a:off x="2333694" y="4193288"/>
            <a:ext cx="830160" cy="854280"/>
            <a:chOff x="2333694" y="4193288"/>
            <a:chExt cx="830160" cy="8542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8">
              <p14:nvContentPartPr>
                <p14:cNvPr id="47" name="墨迹 46">
                  <a:extLst>
                    <a:ext uri="{FF2B5EF4-FFF2-40B4-BE49-F238E27FC236}">
                      <a16:creationId xmlns:a16="http://schemas.microsoft.com/office/drawing/2014/main" id="{BA692C7B-BDC0-3FE6-BA84-9D016DECEB31}"/>
                    </a:ext>
                  </a:extLst>
                </p14:cNvPr>
                <p14:cNvContentPartPr/>
                <p14:nvPr/>
              </p14:nvContentPartPr>
              <p14:xfrm>
                <a:off x="2333694" y="4193288"/>
                <a:ext cx="388800" cy="839160"/>
              </p14:xfrm>
            </p:contentPart>
          </mc:Choice>
          <mc:Fallback>
            <p:pic>
              <p:nvPicPr>
                <p:cNvPr id="47" name="墨迹 46">
                  <a:extLst>
                    <a:ext uri="{FF2B5EF4-FFF2-40B4-BE49-F238E27FC236}">
                      <a16:creationId xmlns:a16="http://schemas.microsoft.com/office/drawing/2014/main" id="{BA692C7B-BDC0-3FE6-BA84-9D016DECEB31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2327574" y="4187168"/>
                  <a:ext cx="401040" cy="851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">
              <p14:nvContentPartPr>
                <p14:cNvPr id="48" name="墨迹 47">
                  <a:extLst>
                    <a:ext uri="{FF2B5EF4-FFF2-40B4-BE49-F238E27FC236}">
                      <a16:creationId xmlns:a16="http://schemas.microsoft.com/office/drawing/2014/main" id="{352FC19B-309B-D829-C478-35667B012BBA}"/>
                    </a:ext>
                  </a:extLst>
                </p14:cNvPr>
                <p14:cNvContentPartPr/>
                <p14:nvPr/>
              </p14:nvContentPartPr>
              <p14:xfrm>
                <a:off x="2848494" y="4214168"/>
                <a:ext cx="315360" cy="833400"/>
              </p14:xfrm>
            </p:contentPart>
          </mc:Choice>
          <mc:Fallback>
            <p:pic>
              <p:nvPicPr>
                <p:cNvPr id="48" name="墨迹 47">
                  <a:extLst>
                    <a:ext uri="{FF2B5EF4-FFF2-40B4-BE49-F238E27FC236}">
                      <a16:creationId xmlns:a16="http://schemas.microsoft.com/office/drawing/2014/main" id="{352FC19B-309B-D829-C478-35667B012BBA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2842374" y="4208048"/>
                  <a:ext cx="327600" cy="8456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52" name="组合 51">
            <a:extLst>
              <a:ext uri="{FF2B5EF4-FFF2-40B4-BE49-F238E27FC236}">
                <a16:creationId xmlns:a16="http://schemas.microsoft.com/office/drawing/2014/main" id="{7A771C6D-AA95-951A-85DF-08402C531920}"/>
              </a:ext>
            </a:extLst>
          </p:cNvPr>
          <p:cNvGrpSpPr/>
          <p:nvPr/>
        </p:nvGrpSpPr>
        <p:grpSpPr>
          <a:xfrm>
            <a:off x="3488214" y="4317128"/>
            <a:ext cx="526680" cy="1087920"/>
            <a:chOff x="3488214" y="4317128"/>
            <a:chExt cx="526680" cy="10879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2">
              <p14:nvContentPartPr>
                <p14:cNvPr id="49" name="墨迹 48">
                  <a:extLst>
                    <a:ext uri="{FF2B5EF4-FFF2-40B4-BE49-F238E27FC236}">
                      <a16:creationId xmlns:a16="http://schemas.microsoft.com/office/drawing/2014/main" id="{78EFFFC0-BB64-8915-7752-457ABE1E8DD3}"/>
                    </a:ext>
                  </a:extLst>
                </p14:cNvPr>
                <p14:cNvContentPartPr/>
                <p14:nvPr/>
              </p14:nvContentPartPr>
              <p14:xfrm>
                <a:off x="3562374" y="4317128"/>
                <a:ext cx="171000" cy="151200"/>
              </p14:xfrm>
            </p:contentPart>
          </mc:Choice>
          <mc:Fallback>
            <p:pic>
              <p:nvPicPr>
                <p:cNvPr id="49" name="墨迹 48">
                  <a:extLst>
                    <a:ext uri="{FF2B5EF4-FFF2-40B4-BE49-F238E27FC236}">
                      <a16:creationId xmlns:a16="http://schemas.microsoft.com/office/drawing/2014/main" id="{78EFFFC0-BB64-8915-7752-457ABE1E8DD3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3556254" y="4311008"/>
                  <a:ext cx="183240" cy="163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">
              <p14:nvContentPartPr>
                <p14:cNvPr id="50" name="墨迹 49">
                  <a:extLst>
                    <a:ext uri="{FF2B5EF4-FFF2-40B4-BE49-F238E27FC236}">
                      <a16:creationId xmlns:a16="http://schemas.microsoft.com/office/drawing/2014/main" id="{811D068D-7E8A-7AF5-CE68-ABF8C3CE8794}"/>
                    </a:ext>
                  </a:extLst>
                </p14:cNvPr>
                <p14:cNvContentPartPr/>
                <p14:nvPr/>
              </p14:nvContentPartPr>
              <p14:xfrm>
                <a:off x="3488214" y="4340528"/>
                <a:ext cx="526680" cy="1064520"/>
              </p14:xfrm>
            </p:contentPart>
          </mc:Choice>
          <mc:Fallback>
            <p:pic>
              <p:nvPicPr>
                <p:cNvPr id="50" name="墨迹 49">
                  <a:extLst>
                    <a:ext uri="{FF2B5EF4-FFF2-40B4-BE49-F238E27FC236}">
                      <a16:creationId xmlns:a16="http://schemas.microsoft.com/office/drawing/2014/main" id="{811D068D-7E8A-7AF5-CE68-ABF8C3CE8794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3482094" y="4334408"/>
                  <a:ext cx="538920" cy="1076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">
              <p14:nvContentPartPr>
                <p14:cNvPr id="51" name="墨迹 50">
                  <a:extLst>
                    <a:ext uri="{FF2B5EF4-FFF2-40B4-BE49-F238E27FC236}">
                      <a16:creationId xmlns:a16="http://schemas.microsoft.com/office/drawing/2014/main" id="{A5749457-3387-9117-F8C5-D673D58CC7E9}"/>
                    </a:ext>
                  </a:extLst>
                </p14:cNvPr>
                <p14:cNvContentPartPr/>
                <p14:nvPr/>
              </p14:nvContentPartPr>
              <p14:xfrm>
                <a:off x="3825534" y="5063768"/>
                <a:ext cx="185040" cy="183960"/>
              </p14:xfrm>
            </p:contentPart>
          </mc:Choice>
          <mc:Fallback>
            <p:pic>
              <p:nvPicPr>
                <p:cNvPr id="51" name="墨迹 50">
                  <a:extLst>
                    <a:ext uri="{FF2B5EF4-FFF2-40B4-BE49-F238E27FC236}">
                      <a16:creationId xmlns:a16="http://schemas.microsoft.com/office/drawing/2014/main" id="{A5749457-3387-9117-F8C5-D673D58CC7E9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3819414" y="5057648"/>
                  <a:ext cx="197280" cy="1962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65" name="组合 64">
            <a:extLst>
              <a:ext uri="{FF2B5EF4-FFF2-40B4-BE49-F238E27FC236}">
                <a16:creationId xmlns:a16="http://schemas.microsoft.com/office/drawing/2014/main" id="{EB025F8F-4E1A-D37D-FF12-E812BEAA8ABB}"/>
              </a:ext>
            </a:extLst>
          </p:cNvPr>
          <p:cNvGrpSpPr/>
          <p:nvPr/>
        </p:nvGrpSpPr>
        <p:grpSpPr>
          <a:xfrm>
            <a:off x="2448534" y="2490848"/>
            <a:ext cx="2880360" cy="1404360"/>
            <a:chOff x="2448534" y="2490848"/>
            <a:chExt cx="2880360" cy="14043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8">
              <p14:nvContentPartPr>
                <p14:cNvPr id="54" name="墨迹 53">
                  <a:extLst>
                    <a:ext uri="{FF2B5EF4-FFF2-40B4-BE49-F238E27FC236}">
                      <a16:creationId xmlns:a16="http://schemas.microsoft.com/office/drawing/2014/main" id="{0DA90881-95F1-C81F-A894-F54A0DD3E08D}"/>
                    </a:ext>
                  </a:extLst>
                </p14:cNvPr>
                <p14:cNvContentPartPr/>
                <p14:nvPr/>
              </p14:nvContentPartPr>
              <p14:xfrm>
                <a:off x="2448534" y="2500928"/>
                <a:ext cx="283680" cy="462240"/>
              </p14:xfrm>
            </p:contentPart>
          </mc:Choice>
          <mc:Fallback>
            <p:pic>
              <p:nvPicPr>
                <p:cNvPr id="54" name="墨迹 53">
                  <a:extLst>
                    <a:ext uri="{FF2B5EF4-FFF2-40B4-BE49-F238E27FC236}">
                      <a16:creationId xmlns:a16="http://schemas.microsoft.com/office/drawing/2014/main" id="{0DA90881-95F1-C81F-A894-F54A0DD3E08D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2442414" y="2494808"/>
                  <a:ext cx="295920" cy="474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">
              <p14:nvContentPartPr>
                <p14:cNvPr id="55" name="墨迹 54">
                  <a:extLst>
                    <a:ext uri="{FF2B5EF4-FFF2-40B4-BE49-F238E27FC236}">
                      <a16:creationId xmlns:a16="http://schemas.microsoft.com/office/drawing/2014/main" id="{4BAD3453-A18E-4224-E279-350F95AC9E93}"/>
                    </a:ext>
                  </a:extLst>
                </p14:cNvPr>
                <p14:cNvContentPartPr/>
                <p14:nvPr/>
              </p14:nvContentPartPr>
              <p14:xfrm>
                <a:off x="2847054" y="2564288"/>
                <a:ext cx="339480" cy="559800"/>
              </p14:xfrm>
            </p:contentPart>
          </mc:Choice>
          <mc:Fallback>
            <p:pic>
              <p:nvPicPr>
                <p:cNvPr id="55" name="墨迹 54">
                  <a:extLst>
                    <a:ext uri="{FF2B5EF4-FFF2-40B4-BE49-F238E27FC236}">
                      <a16:creationId xmlns:a16="http://schemas.microsoft.com/office/drawing/2014/main" id="{4BAD3453-A18E-4224-E279-350F95AC9E93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2840934" y="2558168"/>
                  <a:ext cx="351720" cy="572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">
              <p14:nvContentPartPr>
                <p14:cNvPr id="56" name="墨迹 55">
                  <a:extLst>
                    <a:ext uri="{FF2B5EF4-FFF2-40B4-BE49-F238E27FC236}">
                      <a16:creationId xmlns:a16="http://schemas.microsoft.com/office/drawing/2014/main" id="{63281996-6A57-BFFA-9E01-CD1E5B92935A}"/>
                    </a:ext>
                  </a:extLst>
                </p14:cNvPr>
                <p14:cNvContentPartPr/>
                <p14:nvPr/>
              </p14:nvContentPartPr>
              <p14:xfrm>
                <a:off x="3373734" y="2531168"/>
                <a:ext cx="159120" cy="207720"/>
              </p14:xfrm>
            </p:contentPart>
          </mc:Choice>
          <mc:Fallback>
            <p:pic>
              <p:nvPicPr>
                <p:cNvPr id="56" name="墨迹 55">
                  <a:extLst>
                    <a:ext uri="{FF2B5EF4-FFF2-40B4-BE49-F238E27FC236}">
                      <a16:creationId xmlns:a16="http://schemas.microsoft.com/office/drawing/2014/main" id="{63281996-6A57-BFFA-9E01-CD1E5B92935A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3367614" y="2525048"/>
                  <a:ext cx="171360" cy="219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">
              <p14:nvContentPartPr>
                <p14:cNvPr id="57" name="墨迹 56">
                  <a:extLst>
                    <a:ext uri="{FF2B5EF4-FFF2-40B4-BE49-F238E27FC236}">
                      <a16:creationId xmlns:a16="http://schemas.microsoft.com/office/drawing/2014/main" id="{4AB64F86-ADC6-E918-A766-440B486BDB69}"/>
                    </a:ext>
                  </a:extLst>
                </p14:cNvPr>
                <p14:cNvContentPartPr/>
                <p14:nvPr/>
              </p14:nvContentPartPr>
              <p14:xfrm>
                <a:off x="3505134" y="2490848"/>
                <a:ext cx="320760" cy="908280"/>
              </p14:xfrm>
            </p:contentPart>
          </mc:Choice>
          <mc:Fallback>
            <p:pic>
              <p:nvPicPr>
                <p:cNvPr id="57" name="墨迹 56">
                  <a:extLst>
                    <a:ext uri="{FF2B5EF4-FFF2-40B4-BE49-F238E27FC236}">
                      <a16:creationId xmlns:a16="http://schemas.microsoft.com/office/drawing/2014/main" id="{4AB64F86-ADC6-E918-A766-440B486BDB69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3499014" y="2484728"/>
                  <a:ext cx="333000" cy="920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">
              <p14:nvContentPartPr>
                <p14:cNvPr id="58" name="墨迹 57">
                  <a:extLst>
                    <a:ext uri="{FF2B5EF4-FFF2-40B4-BE49-F238E27FC236}">
                      <a16:creationId xmlns:a16="http://schemas.microsoft.com/office/drawing/2014/main" id="{B4BEFC2A-D73E-F43A-F12D-45D4135F7F34}"/>
                    </a:ext>
                  </a:extLst>
                </p14:cNvPr>
                <p14:cNvContentPartPr/>
                <p14:nvPr/>
              </p14:nvContentPartPr>
              <p14:xfrm>
                <a:off x="3756054" y="3038408"/>
                <a:ext cx="126720" cy="190080"/>
              </p14:xfrm>
            </p:contentPart>
          </mc:Choice>
          <mc:Fallback>
            <p:pic>
              <p:nvPicPr>
                <p:cNvPr id="58" name="墨迹 57">
                  <a:extLst>
                    <a:ext uri="{FF2B5EF4-FFF2-40B4-BE49-F238E27FC236}">
                      <a16:creationId xmlns:a16="http://schemas.microsoft.com/office/drawing/2014/main" id="{B4BEFC2A-D73E-F43A-F12D-45D4135F7F34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3749934" y="3032288"/>
                  <a:ext cx="138960" cy="202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">
              <p14:nvContentPartPr>
                <p14:cNvPr id="60" name="墨迹 59">
                  <a:extLst>
                    <a:ext uri="{FF2B5EF4-FFF2-40B4-BE49-F238E27FC236}">
                      <a16:creationId xmlns:a16="http://schemas.microsoft.com/office/drawing/2014/main" id="{E31898C4-0234-A5F0-F384-C3F6C020205C}"/>
                    </a:ext>
                  </a:extLst>
                </p14:cNvPr>
                <p14:cNvContentPartPr/>
                <p14:nvPr/>
              </p14:nvContentPartPr>
              <p14:xfrm>
                <a:off x="4133694" y="3457448"/>
                <a:ext cx="258120" cy="285840"/>
              </p14:xfrm>
            </p:contentPart>
          </mc:Choice>
          <mc:Fallback>
            <p:pic>
              <p:nvPicPr>
                <p:cNvPr id="60" name="墨迹 59">
                  <a:extLst>
                    <a:ext uri="{FF2B5EF4-FFF2-40B4-BE49-F238E27FC236}">
                      <a16:creationId xmlns:a16="http://schemas.microsoft.com/office/drawing/2014/main" id="{E31898C4-0234-A5F0-F384-C3F6C020205C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4127574" y="3451328"/>
                  <a:ext cx="270360" cy="298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">
              <p14:nvContentPartPr>
                <p14:cNvPr id="61" name="墨迹 60">
                  <a:extLst>
                    <a:ext uri="{FF2B5EF4-FFF2-40B4-BE49-F238E27FC236}">
                      <a16:creationId xmlns:a16="http://schemas.microsoft.com/office/drawing/2014/main" id="{1FCCACB8-486E-7CF5-1F2C-DD38A9200C34}"/>
                    </a:ext>
                  </a:extLst>
                </p14:cNvPr>
                <p14:cNvContentPartPr/>
                <p14:nvPr/>
              </p14:nvContentPartPr>
              <p14:xfrm>
                <a:off x="4467414" y="3417488"/>
                <a:ext cx="236160" cy="316800"/>
              </p14:xfrm>
            </p:contentPart>
          </mc:Choice>
          <mc:Fallback>
            <p:pic>
              <p:nvPicPr>
                <p:cNvPr id="61" name="墨迹 60">
                  <a:extLst>
                    <a:ext uri="{FF2B5EF4-FFF2-40B4-BE49-F238E27FC236}">
                      <a16:creationId xmlns:a16="http://schemas.microsoft.com/office/drawing/2014/main" id="{1FCCACB8-486E-7CF5-1F2C-DD38A9200C34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4461294" y="3411368"/>
                  <a:ext cx="248400" cy="329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">
              <p14:nvContentPartPr>
                <p14:cNvPr id="62" name="墨迹 61">
                  <a:extLst>
                    <a:ext uri="{FF2B5EF4-FFF2-40B4-BE49-F238E27FC236}">
                      <a16:creationId xmlns:a16="http://schemas.microsoft.com/office/drawing/2014/main" id="{F6141E76-9BC0-3999-0716-A682F9AD0D14}"/>
                    </a:ext>
                  </a:extLst>
                </p14:cNvPr>
                <p14:cNvContentPartPr/>
                <p14:nvPr/>
              </p14:nvContentPartPr>
              <p14:xfrm>
                <a:off x="5033334" y="3153608"/>
                <a:ext cx="164520" cy="187920"/>
              </p14:xfrm>
            </p:contentPart>
          </mc:Choice>
          <mc:Fallback>
            <p:pic>
              <p:nvPicPr>
                <p:cNvPr id="62" name="墨迹 61">
                  <a:extLst>
                    <a:ext uri="{FF2B5EF4-FFF2-40B4-BE49-F238E27FC236}">
                      <a16:creationId xmlns:a16="http://schemas.microsoft.com/office/drawing/2014/main" id="{F6141E76-9BC0-3999-0716-A682F9AD0D14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5027214" y="3147488"/>
                  <a:ext cx="176760" cy="200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">
              <p14:nvContentPartPr>
                <p14:cNvPr id="63" name="墨迹 62">
                  <a:extLst>
                    <a:ext uri="{FF2B5EF4-FFF2-40B4-BE49-F238E27FC236}">
                      <a16:creationId xmlns:a16="http://schemas.microsoft.com/office/drawing/2014/main" id="{3A194BA8-3DAA-EDDC-6F51-F36B75A81097}"/>
                    </a:ext>
                  </a:extLst>
                </p14:cNvPr>
                <p14:cNvContentPartPr/>
                <p14:nvPr/>
              </p14:nvContentPartPr>
              <p14:xfrm>
                <a:off x="4937574" y="3205448"/>
                <a:ext cx="391320" cy="689760"/>
              </p14:xfrm>
            </p:contentPart>
          </mc:Choice>
          <mc:Fallback>
            <p:pic>
              <p:nvPicPr>
                <p:cNvPr id="63" name="墨迹 62">
                  <a:extLst>
                    <a:ext uri="{FF2B5EF4-FFF2-40B4-BE49-F238E27FC236}">
                      <a16:creationId xmlns:a16="http://schemas.microsoft.com/office/drawing/2014/main" id="{3A194BA8-3DAA-EDDC-6F51-F36B75A81097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4931454" y="3199328"/>
                  <a:ext cx="403560" cy="70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">
              <p14:nvContentPartPr>
                <p14:cNvPr id="64" name="墨迹 63">
                  <a:extLst>
                    <a:ext uri="{FF2B5EF4-FFF2-40B4-BE49-F238E27FC236}">
                      <a16:creationId xmlns:a16="http://schemas.microsoft.com/office/drawing/2014/main" id="{7C854B11-9A50-B4E1-6E06-48D796FA5026}"/>
                    </a:ext>
                  </a:extLst>
                </p14:cNvPr>
                <p14:cNvContentPartPr/>
                <p14:nvPr/>
              </p14:nvContentPartPr>
              <p14:xfrm>
                <a:off x="5125854" y="3664448"/>
                <a:ext cx="184680" cy="138600"/>
              </p14:xfrm>
            </p:contentPart>
          </mc:Choice>
          <mc:Fallback>
            <p:pic>
              <p:nvPicPr>
                <p:cNvPr id="64" name="墨迹 63">
                  <a:extLst>
                    <a:ext uri="{FF2B5EF4-FFF2-40B4-BE49-F238E27FC236}">
                      <a16:creationId xmlns:a16="http://schemas.microsoft.com/office/drawing/2014/main" id="{7C854B11-9A50-B4E1-6E06-48D796FA5026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5119734" y="3658328"/>
                  <a:ext cx="196920" cy="1508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38">
            <p14:nvContentPartPr>
              <p14:cNvPr id="66" name="墨迹 65">
                <a:extLst>
                  <a:ext uri="{FF2B5EF4-FFF2-40B4-BE49-F238E27FC236}">
                    <a16:creationId xmlns:a16="http://schemas.microsoft.com/office/drawing/2014/main" id="{544561AF-C52B-373A-64B8-14E822B1DE0D}"/>
                  </a:ext>
                </a:extLst>
              </p14:cNvPr>
              <p14:cNvContentPartPr/>
              <p14:nvPr/>
            </p14:nvContentPartPr>
            <p14:xfrm>
              <a:off x="9374934" y="2343968"/>
              <a:ext cx="360" cy="360"/>
            </p14:xfrm>
          </p:contentPart>
        </mc:Choice>
        <mc:Fallback>
          <p:pic>
            <p:nvPicPr>
              <p:cNvPr id="66" name="墨迹 65">
                <a:extLst>
                  <a:ext uri="{FF2B5EF4-FFF2-40B4-BE49-F238E27FC236}">
                    <a16:creationId xmlns:a16="http://schemas.microsoft.com/office/drawing/2014/main" id="{544561AF-C52B-373A-64B8-14E822B1DE0D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9368814" y="2337848"/>
                <a:ext cx="12600" cy="1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9">
            <p14:nvContentPartPr>
              <p14:cNvPr id="67" name="墨迹 66">
                <a:extLst>
                  <a:ext uri="{FF2B5EF4-FFF2-40B4-BE49-F238E27FC236}">
                    <a16:creationId xmlns:a16="http://schemas.microsoft.com/office/drawing/2014/main" id="{C57F7F77-1C81-02D1-8882-5D294F8C98C5}"/>
                  </a:ext>
                </a:extLst>
              </p14:cNvPr>
              <p14:cNvContentPartPr/>
              <p14:nvPr/>
            </p14:nvContentPartPr>
            <p14:xfrm>
              <a:off x="9185934" y="2564288"/>
              <a:ext cx="360" cy="360"/>
            </p14:xfrm>
          </p:contentPart>
        </mc:Choice>
        <mc:Fallback>
          <p:pic>
            <p:nvPicPr>
              <p:cNvPr id="67" name="墨迹 66">
                <a:extLst>
                  <a:ext uri="{FF2B5EF4-FFF2-40B4-BE49-F238E27FC236}">
                    <a16:creationId xmlns:a16="http://schemas.microsoft.com/office/drawing/2014/main" id="{C57F7F77-1C81-02D1-8882-5D294F8C98C5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9179814" y="2558168"/>
                <a:ext cx="12600" cy="12600"/>
              </a:xfrm>
              <a:prstGeom prst="rect">
                <a:avLst/>
              </a:prstGeom>
            </p:spPr>
          </p:pic>
        </mc:Fallback>
      </mc:AlternateContent>
      <p:sp>
        <p:nvSpPr>
          <p:cNvPr id="68" name="箭头: 右 67">
            <a:extLst>
              <a:ext uri="{FF2B5EF4-FFF2-40B4-BE49-F238E27FC236}">
                <a16:creationId xmlns:a16="http://schemas.microsoft.com/office/drawing/2014/main" id="{681570A5-D7FD-0848-3CAF-E63C42F9B400}"/>
              </a:ext>
            </a:extLst>
          </p:cNvPr>
          <p:cNvSpPr/>
          <p:nvPr/>
        </p:nvSpPr>
        <p:spPr>
          <a:xfrm>
            <a:off x="838200" y="178676"/>
            <a:ext cx="45719" cy="5151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70" name="图片 69">
            <a:extLst>
              <a:ext uri="{FF2B5EF4-FFF2-40B4-BE49-F238E27FC236}">
                <a16:creationId xmlns:a16="http://schemas.microsoft.com/office/drawing/2014/main" id="{8A66AD12-6BD5-8D54-1DD4-34BABA669415}"/>
              </a:ext>
            </a:extLst>
          </p:cNvPr>
          <p:cNvPicPr>
            <a:picLocks noChangeAspect="1"/>
          </p:cNvPicPr>
          <p:nvPr/>
        </p:nvPicPr>
        <p:blipFill>
          <a:blip r:embed="rId4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7512" y="51511"/>
            <a:ext cx="3564488" cy="2353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44741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shingle">
          <a:fgClr>
            <a:schemeClr val="accent3">
              <a:lumMod val="40000"/>
              <a:lumOff val="6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349457E-DEFA-19E2-40D3-29B9E9000C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/>
          </a:p>
        </p:txBody>
      </p:sp>
      <p:pic>
        <p:nvPicPr>
          <p:cNvPr id="6" name="内容占位符 5">
            <a:extLst>
              <a:ext uri="{FF2B5EF4-FFF2-40B4-BE49-F238E27FC236}">
                <a16:creationId xmlns:a16="http://schemas.microsoft.com/office/drawing/2014/main" id="{9B01D42E-408B-416C-9304-B4A67C02088C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455" y="0"/>
            <a:ext cx="12228909" cy="6857999"/>
          </a:xfrm>
        </p:spPr>
      </p:pic>
      <p:sp>
        <p:nvSpPr>
          <p:cNvPr id="4" name="内容占位符 3">
            <a:extLst>
              <a:ext uri="{FF2B5EF4-FFF2-40B4-BE49-F238E27FC236}">
                <a16:creationId xmlns:a16="http://schemas.microsoft.com/office/drawing/2014/main" id="{BA0B479D-0653-A81F-BEA7-9E01E62A8BC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/>
              <a:t>.</a:t>
            </a:r>
            <a:endParaRPr lang="zh-CN" altLang="en-US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9E741857-B7E4-A527-B7D5-7920CF73A7B4}"/>
              </a:ext>
            </a:extLst>
          </p:cNvPr>
          <p:cNvSpPr txBox="1"/>
          <p:nvPr/>
        </p:nvSpPr>
        <p:spPr>
          <a:xfrm>
            <a:off x="1030014" y="609263"/>
            <a:ext cx="428553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b="1" dirty="0" err="1">
                <a:solidFill>
                  <a:schemeClr val="accent1">
                    <a:lumMod val="75000"/>
                  </a:schemeClr>
                </a:solidFill>
              </a:rPr>
              <a:t>Xinghai</a:t>
            </a:r>
            <a:r>
              <a:rPr lang="en-US" altLang="zh-CN" sz="4400" b="1" dirty="0">
                <a:solidFill>
                  <a:schemeClr val="accent1">
                    <a:lumMod val="75000"/>
                  </a:schemeClr>
                </a:solidFill>
              </a:rPr>
              <a:t>  Square</a:t>
            </a:r>
            <a:endParaRPr lang="zh-CN" altLang="en-US" sz="44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92211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27</Words>
  <Application>Microsoft Office PowerPoint</Application>
  <PresentationFormat>宽屏</PresentationFormat>
  <Paragraphs>15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7" baseType="lpstr">
      <vt:lpstr>等线</vt:lpstr>
      <vt:lpstr>等线 Light</vt:lpstr>
      <vt:lpstr>Arial</vt:lpstr>
      <vt:lpstr>Office 主题​​</vt:lpstr>
      <vt:lpstr>     My Travel in Dalian</vt:lpstr>
      <vt:lpstr>Preparation before going.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源泽 耿</dc:creator>
  <cp:lastModifiedBy>源泽 耿</cp:lastModifiedBy>
  <cp:revision>1</cp:revision>
  <dcterms:created xsi:type="dcterms:W3CDTF">2024-11-11T14:46:24Z</dcterms:created>
  <dcterms:modified xsi:type="dcterms:W3CDTF">2024-11-11T15:32:18Z</dcterms:modified>
</cp:coreProperties>
</file>