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mov" ContentType="video/quicktime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4"/>
  </p:notesMasterIdLst>
  <p:handoutMasterIdLst>
    <p:handoutMasterId r:id="rId15"/>
  </p:handoutMasterIdLst>
  <p:sldIdLst>
    <p:sldId id="256" r:id="rId3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12192000" cy="6858000"/>
  <p:notesSz cx="7103745" cy="10234295"/>
  <p:embeddedFontLst>
    <p:embeddedFont>
      <p:font typeface="Bai Jamjuree Bold Italic" panose="00000500000000000000" charset="0"/>
      <p:regular r:id="rId19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B2B2"/>
    <a:srgbClr val="202020"/>
    <a:srgbClr val="323232"/>
    <a:srgbClr val="CC3300"/>
    <a:srgbClr val="CC0000"/>
    <a:srgbClr val="FF3300"/>
    <a:srgbClr val="990000"/>
    <a:srgbClr val="FF8D41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80" autoAdjust="0"/>
    <p:restoredTop sz="86374"/>
  </p:normalViewPr>
  <p:slideViewPr>
    <p:cSldViewPr snapToGrid="0" showGuides="1">
      <p:cViewPr varScale="1">
        <p:scale>
          <a:sx n="127" d="100"/>
          <a:sy n="127" d="100"/>
        </p:scale>
        <p:origin x="1952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9" Type="http://schemas.openxmlformats.org/officeDocument/2006/relationships/font" Target="fonts/font1.fntdata"/><Relationship Id="rId18" Type="http://schemas.openxmlformats.org/officeDocument/2006/relationships/tableStyles" Target="tableStyles.xml"/><Relationship Id="rId17" Type="http://schemas.openxmlformats.org/officeDocument/2006/relationships/viewProps" Target="viewProps.xml"/><Relationship Id="rId16" Type="http://schemas.openxmlformats.org/officeDocument/2006/relationships/presProps" Target="presProps.xml"/><Relationship Id="rId15" Type="http://schemas.openxmlformats.org/officeDocument/2006/relationships/handoutMaster" Target="handoutMasters/handoutMaster1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45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45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322962"/>
            <a:ext cx="9144000" cy="2187001"/>
          </a:xfrm>
        </p:spPr>
        <p:txBody>
          <a:bodyPr anchor="b">
            <a:normAutofit/>
          </a:bodyPr>
          <a:lstStyle>
            <a:lvl1pPr algn="ctr">
              <a:lnSpc>
                <a:spcPct val="130000"/>
              </a:lnSpc>
              <a:defRPr sz="6000">
                <a:effectLst/>
              </a:defRPr>
            </a:lvl1pPr>
          </a:lstStyle>
          <a:p>
            <a:r>
              <a:rPr lang="zh-CN" altLang="en-US" dirty="0"/>
              <a:t>单击此处添加标题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单击此处添加副标题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4400" b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825625"/>
            <a:ext cx="10515600" cy="4351338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49" y="469127"/>
            <a:ext cx="10307927" cy="4093347"/>
          </a:xfrm>
        </p:spPr>
        <p:txBody>
          <a:bodyPr anchor="b">
            <a:normAutofit/>
          </a:bodyPr>
          <a:lstStyle>
            <a:lvl1pPr>
              <a:defRPr sz="600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610028"/>
            <a:ext cx="10307926" cy="647555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4400" b="0" i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7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81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>
            <a:lvl1pPr algn="ctr">
              <a:defRPr sz="4400" b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46747" y="127000"/>
            <a:ext cx="4165200" cy="1600200"/>
          </a:xfrm>
        </p:spPr>
        <p:txBody>
          <a:bodyPr anchor="ctr" anchorCtr="0">
            <a:normAutofit/>
          </a:bodyPr>
          <a:lstStyle>
            <a:lvl1pPr>
              <a:defRPr sz="3200" b="0">
                <a:effectLst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766354"/>
            <a:ext cx="5817375" cy="5094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51827" y="2057400"/>
            <a:ext cx="4165200" cy="381158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0.jpeg"/><Relationship Id="rId1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1.png"/><Relationship Id="rId2" Type="http://schemas.microsoft.com/office/2007/relationships/media" Target="../media/media1.mov"/><Relationship Id="rId1" Type="http://schemas.openxmlformats.org/officeDocument/2006/relationships/video" Target="../media/media1.mov"/></Relationships>
</file>

<file path=ppt/slides/_rels/slide6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tags" Target="../tags/tag1.xml"/><Relationship Id="rId4" Type="http://schemas.microsoft.com/office/2007/relationships/media" Target="../media/media2.mov"/><Relationship Id="rId3" Type="http://schemas.openxmlformats.org/officeDocument/2006/relationships/video" Target="../media/media2.mov"/><Relationship Id="rId2" Type="http://schemas.openxmlformats.org/officeDocument/2006/relationships/image" Target="../media/image13.jpeg"/><Relationship Id="rId1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6.jpeg"/><Relationship Id="rId1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7.jpeg"/><Relationship Id="rId1" Type="http://schemas.openxmlformats.org/officeDocument/2006/relationships/image" Target="../media/image2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682750" y="2580640"/>
            <a:ext cx="9144000" cy="2186940"/>
          </a:xfrm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/>
          <a:p>
            <a:r>
              <a:rPr lang="en-US" altLang="zh-CN" sz="6600" b="1" i="1" dirty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Bai Jamjuree Bold Italic" panose="00000500000000000000" charset="0"/>
                <a:cs typeface="Bai Jamjuree Bold Italic" panose="00000500000000000000" charset="0"/>
                <a:sym typeface="+mn-ea"/>
              </a:rPr>
              <a:t>Nan Jing</a:t>
            </a:r>
            <a:br>
              <a:rPr lang="en-US" altLang="zh-CN" sz="6600" b="1" i="1" dirty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Bai Jamjuree Bold Italic" panose="00000500000000000000" charset="0"/>
                <a:cs typeface="Bai Jamjuree Bold Italic" panose="00000500000000000000" charset="0"/>
                <a:sym typeface="+mn-ea"/>
              </a:rPr>
            </a:br>
            <a:r>
              <a:rPr lang="zh-CN" altLang="en-US" sz="11500" b="1" i="1" dirty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Bai Jamjuree Bold Italic" panose="00000500000000000000" charset="0"/>
                <a:cs typeface="Bai Jamjuree Bold Italic" panose="00000500000000000000" charset="0"/>
                <a:sym typeface="+mn-ea"/>
              </a:rPr>
              <a:t>南京</a:t>
            </a:r>
            <a:endParaRPr lang="zh-CN" altLang="en-US" sz="11500" b="1" i="1" dirty="0"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  <a:alpha val="43000"/>
                  </a:srgbClr>
                </a:outerShdw>
              </a:effectLst>
              <a:latin typeface="Bai Jamjuree Bold Italic" panose="00000500000000000000" charset="0"/>
              <a:cs typeface="Bai Jamjuree Bold Italic" panose="00000500000000000000" charset="0"/>
              <a:sym typeface="+mn-ea"/>
            </a:endParaRPr>
          </a:p>
        </p:txBody>
      </p:sp>
      <p:sp>
        <p:nvSpPr>
          <p:cNvPr id="5" name="副标题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 dirty="0">
              <a:latin typeface="+mn-lt"/>
            </a:endParaRPr>
          </a:p>
          <a:p>
            <a:endParaRPr lang="zh-CN" altLang="en-US" dirty="0">
              <a:latin typeface="+mn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42570" y="977900"/>
            <a:ext cx="10515600" cy="1325563"/>
          </a:xfrm>
        </p:spPr>
        <p:txBody>
          <a:bodyPr>
            <a:noAutofit/>
          </a:bodyPr>
          <a:p>
            <a:r>
              <a:rPr lang="en-US" altLang="zh-CN" sz="4800"/>
              <a:t>Sun Yat-sen</a:t>
            </a:r>
            <a:br>
              <a:rPr lang="en-US" altLang="zh-CN" sz="4800"/>
            </a:br>
            <a:r>
              <a:rPr lang="en-US" altLang="zh-CN" sz="4800"/>
              <a:t>Mausoleum</a:t>
            </a:r>
            <a:endParaRPr lang="en-US" altLang="zh-CN" sz="4800"/>
          </a:p>
        </p:txBody>
      </p:sp>
      <p:pic>
        <p:nvPicPr>
          <p:cNvPr id="8" name="图片 7" descr="IMG_08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4820" y="3302635"/>
            <a:ext cx="3956685" cy="2967990"/>
          </a:xfrm>
          <a:prstGeom prst="rect">
            <a:avLst/>
          </a:prstGeom>
        </p:spPr>
      </p:pic>
      <p:pic>
        <p:nvPicPr>
          <p:cNvPr id="9" name="图片 8" descr="IMG_08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320" y="102870"/>
            <a:ext cx="3957320" cy="2967990"/>
          </a:xfrm>
          <a:prstGeom prst="rect">
            <a:avLst/>
          </a:prstGeom>
        </p:spPr>
      </p:pic>
      <p:pic>
        <p:nvPicPr>
          <p:cNvPr id="10" name="图片 9" descr="IMG_0854"/>
          <p:cNvPicPr>
            <a:picLocks noChangeAspect="1"/>
          </p:cNvPicPr>
          <p:nvPr/>
        </p:nvPicPr>
        <p:blipFill>
          <a:blip r:embed="rId4"/>
          <a:srcRect r="97"/>
          <a:stretch>
            <a:fillRect/>
          </a:stretch>
        </p:blipFill>
        <p:spPr>
          <a:xfrm rot="5400000">
            <a:off x="4801870" y="3513455"/>
            <a:ext cx="3555365" cy="2669540"/>
          </a:xfrm>
          <a:prstGeom prst="rect">
            <a:avLst/>
          </a:prstGeom>
        </p:spPr>
      </p:pic>
      <p:pic>
        <p:nvPicPr>
          <p:cNvPr id="11" name="图片 10" descr="IMG_085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84820" y="0"/>
            <a:ext cx="4094480" cy="3070860"/>
          </a:xfrm>
          <a:prstGeom prst="rect">
            <a:avLst/>
          </a:prstGeom>
        </p:spPr>
      </p:pic>
      <p:pic>
        <p:nvPicPr>
          <p:cNvPr id="12" name="图片 11" descr="IMG_086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2130425" y="3515360"/>
            <a:ext cx="3559175" cy="266954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4000">
              <a:srgbClr val="F3F6F8"/>
            </a:gs>
            <a:gs pos="0">
              <a:srgbClr val="F7F9FA"/>
            </a:gs>
            <a:gs pos="100000">
              <a:srgbClr val="EEF2F5"/>
            </a:gs>
          </a:gsLst>
          <a:lin scaled="1"/>
        </a:gradFill>
        <a:effectLst/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内容占位符 3" descr="IMG_0869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728470" y="652780"/>
            <a:ext cx="9434830" cy="55245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 sz="5400"/>
              <a:t>Hongshan Forest Zoo</a:t>
            </a:r>
            <a:endParaRPr lang="en-US" altLang="zh-CN" sz="5400"/>
          </a:p>
        </p:txBody>
      </p:sp>
      <p:pic>
        <p:nvPicPr>
          <p:cNvPr id="6" name="内容占位符 5" descr="IMG_0874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 rot="5400000">
            <a:off x="1325880" y="2146300"/>
            <a:ext cx="5384800" cy="4039235"/>
          </a:xfrm>
          <a:prstGeom prst="rect">
            <a:avLst/>
          </a:prstGeom>
        </p:spPr>
      </p:pic>
      <p:pic>
        <p:nvPicPr>
          <p:cNvPr id="7" name="图片 6" descr="IMG_087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4300" y="3561715"/>
            <a:ext cx="5589270" cy="31445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copy_A270B19F-F0BD-489B-99AC-110018AA016D 2">
            <a:hlinkClick r:id="" action="ppaction://media"/>
          </p:cNvPr>
          <p:cNvPicPr/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970280" y="258445"/>
            <a:ext cx="10515600" cy="61125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内容占位符 3" descr="IMG_1027 2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5060950" cy="3796030"/>
          </a:xfrm>
          <a:prstGeom prst="rect">
            <a:avLst/>
          </a:prstGeom>
        </p:spPr>
      </p:pic>
      <p:pic>
        <p:nvPicPr>
          <p:cNvPr id="3" name="图片 2" descr="IMG_098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1962785" y="3759835"/>
            <a:ext cx="3540125" cy="2655570"/>
          </a:xfrm>
          <a:prstGeom prst="rect">
            <a:avLst/>
          </a:prstGeom>
        </p:spPr>
      </p:pic>
      <p:pic>
        <p:nvPicPr>
          <p:cNvPr id="5" name="DBA8142C-05FF-4BA2-B275-BF848197BB23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900930" y="1299845"/>
            <a:ext cx="7967345" cy="44684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内容占位符 3" descr="IMG_1034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0" y="258445"/>
            <a:ext cx="5522595" cy="4142105"/>
          </a:xfrm>
          <a:prstGeom prst="rect">
            <a:avLst/>
          </a:prstGeom>
        </p:spPr>
      </p:pic>
      <p:pic>
        <p:nvPicPr>
          <p:cNvPr id="5" name="图片 4" descr="IMG_10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25" y="0"/>
            <a:ext cx="6619875" cy="49657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内容占位符 3" descr="IMG_1039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8106410" y="4006215"/>
            <a:ext cx="3706495" cy="2780030"/>
          </a:xfrm>
          <a:prstGeom prst="rect">
            <a:avLst/>
          </a:prstGeom>
        </p:spPr>
      </p:pic>
      <p:pic>
        <p:nvPicPr>
          <p:cNvPr id="5" name="图片 4" descr="IMG_10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591820" y="591820"/>
            <a:ext cx="4735830" cy="3552190"/>
          </a:xfrm>
          <a:prstGeom prst="rect">
            <a:avLst/>
          </a:prstGeom>
        </p:spPr>
      </p:pic>
      <p:pic>
        <p:nvPicPr>
          <p:cNvPr id="6" name="图片 5" descr="IMG_105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0" y="0"/>
            <a:ext cx="5336540" cy="400240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310005" y="5352415"/>
            <a:ext cx="5161280" cy="88582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3600"/>
              <a:t>Niushou Mountain</a:t>
            </a:r>
            <a:endParaRPr lang="en-US" altLang="zh-CN" sz="36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内容占位符 3" descr="IMG_1060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7309485" y="3194685"/>
            <a:ext cx="4882515" cy="3663315"/>
          </a:xfrm>
          <a:prstGeom prst="rect">
            <a:avLst/>
          </a:prstGeom>
        </p:spPr>
      </p:pic>
      <p:pic>
        <p:nvPicPr>
          <p:cNvPr id="6" name="图片 5" descr="IMG_10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640715" y="640080"/>
            <a:ext cx="5127625" cy="3846830"/>
          </a:xfrm>
          <a:prstGeom prst="rect">
            <a:avLst/>
          </a:prstGeom>
        </p:spPr>
      </p:pic>
      <p:pic>
        <p:nvPicPr>
          <p:cNvPr id="7" name="图片 6" descr="IMG_107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6830" y="0"/>
            <a:ext cx="4415790" cy="331279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内容占位符 3" descr="IMG_1142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 rot="5400000">
            <a:off x="8160385" y="918845"/>
            <a:ext cx="4455160" cy="3341370"/>
          </a:xfrm>
          <a:prstGeom prst="rect">
            <a:avLst/>
          </a:prstGeom>
        </p:spPr>
      </p:pic>
      <p:pic>
        <p:nvPicPr>
          <p:cNvPr id="7" name="图片 6" descr="IMG_11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938395" cy="3703955"/>
          </a:xfrm>
          <a:prstGeom prst="rect">
            <a:avLst/>
          </a:prstGeom>
        </p:spPr>
      </p:pic>
      <p:pic>
        <p:nvPicPr>
          <p:cNvPr id="8" name="图片 7" descr="IMG_11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3680" y="3429000"/>
            <a:ext cx="4673600" cy="350520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120015" y="4594225"/>
            <a:ext cx="406400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/>
              <a:t>Qin Huai River</a:t>
            </a:r>
            <a:endParaRPr lang="en-US" altLang="zh-CN" sz="44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内容占位符 3" descr="IMG_1092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33350" y="0"/>
            <a:ext cx="5801995" cy="4351655"/>
          </a:xfrm>
          <a:prstGeom prst="rect">
            <a:avLst/>
          </a:prstGeom>
        </p:spPr>
      </p:pic>
      <p:pic>
        <p:nvPicPr>
          <p:cNvPr id="5" name="图片 4" descr="IMG_1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5345" y="1878330"/>
            <a:ext cx="6132830" cy="459994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797560" y="5235575"/>
            <a:ext cx="4064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/>
              <a:t>East Zhonghua Gate</a:t>
            </a:r>
            <a:endParaRPr lang="en-US" altLang="zh-CN" sz="3200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宋体"/>
        <a:cs typeface=""/>
      </a:majorFont>
      <a:minorFont>
        <a:latin typeface="Calibri"/>
        <a:ea typeface="宋体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宋体"/>
        <a:ea typeface=""/>
        <a:cs typeface=""/>
        <a:font script="Jpan" typeface="游ゴシック Light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宋体"/>
        <a:ea typeface=""/>
        <a:cs typeface=""/>
        <a:font script="Jpan" typeface="游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100</Words>
  <Application>WPS 演示</Application>
  <PresentationFormat>宽屏</PresentationFormat>
  <Paragraphs>14</Paragraphs>
  <Slides>11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23" baseType="lpstr">
      <vt:lpstr>Arial</vt:lpstr>
      <vt:lpstr>宋体</vt:lpstr>
      <vt:lpstr>Wingdings</vt:lpstr>
      <vt:lpstr>Bai Jamjuree Bold Italic</vt:lpstr>
      <vt:lpstr>汉仪书宋二KW</vt:lpstr>
      <vt:lpstr>Calibri</vt:lpstr>
      <vt:lpstr>Helvetica Neue</vt:lpstr>
      <vt:lpstr>微软雅黑</vt:lpstr>
      <vt:lpstr>汉仪旗黑</vt:lpstr>
      <vt:lpstr>宋体</vt:lpstr>
      <vt:lpstr>Arial Unicode MS</vt:lpstr>
      <vt:lpstr>WPS</vt:lpstr>
      <vt:lpstr>Nan Jing 南京</vt:lpstr>
      <vt:lpstr>Sun Yat-sen Mausoleum</vt:lpstr>
      <vt:lpstr>PowerPoint 演示文稿</vt:lpstr>
      <vt:lpstr>Hongshan Forest Zoo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/>
  <cp:lastModifiedBy>八月柒</cp:lastModifiedBy>
  <cp:revision>13</cp:revision>
  <dcterms:created xsi:type="dcterms:W3CDTF">2024-11-11T14:58:12Z</dcterms:created>
  <dcterms:modified xsi:type="dcterms:W3CDTF">2024-11-11T14:58:12Z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2052-6.5.2.8766</vt:lpwstr>
  </property>
  <property fmtid="{D5CDD505-2E9C-101B-9397-08002B2CF9AE}" pid="3" name="ICV">
    <vt:lpwstr>9A10151271B9AEAAF19D2C6703792717_41</vt:lpwstr>
  </property>
</Properties>
</file>