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sldIdLst>
    <p:sldId id="256" r:id="rId3"/>
    <p:sldId id="259" r:id="rId4"/>
    <p:sldId id="263" r:id="rId5"/>
    <p:sldId id="270" r:id="rId7"/>
    <p:sldId id="260" r:id="rId8"/>
    <p:sldId id="276" r:id="rId9"/>
    <p:sldId id="277" r:id="rId10"/>
    <p:sldId id="262" r:id="rId11"/>
    <p:sldId id="269" r:id="rId12"/>
    <p:sldId id="257" r:id="rId13"/>
  </p:sldIdLst>
  <p:sldSz cx="12192000" cy="6858000"/>
  <p:notesSz cx="6858000" cy="9144000"/>
  <p:embeddedFontLst>
    <p:embeddedFont>
      <p:font typeface="Arial Black" panose="020B0A04020102020204" charset="0"/>
      <p:bold r:id="rId17"/>
    </p:embeddedFont>
    <p:embeddedFont>
      <p:font typeface="Bodoni MT Condensed" panose="02070606080606020203" charset="0"/>
      <p:regular r:id="rId18"/>
      <p:bold r:id="rId19"/>
      <p:italic r:id="rId20"/>
      <p:boldItalic r:id="rId21"/>
    </p:embeddedFont>
    <p:embeddedFont>
      <p:font typeface="HP Simplified Hans" panose="020B0500000000000000" charset="-122"/>
      <p:regular r:id="rId22"/>
    </p:embeddedFont>
    <p:embeddedFont>
      <p:font typeface="Bell MT" panose="02020503060305020303" charset="0"/>
      <p:regular r:id="rId23"/>
      <p:bold r:id="rId24"/>
      <p:italic r:id="rId25"/>
    </p:embeddedFont>
    <p:embeddedFont>
      <p:font typeface="华文行楷" panose="02010800040101010101" pitchFamily="2" charset="-122"/>
      <p:regular r:id="rId26"/>
    </p:embeddedFont>
    <p:embeddedFont>
      <p:font typeface="等线 Light" panose="02010600030101010101" charset="-122"/>
      <p:regular r:id="rId27"/>
    </p:embeddedFont>
    <p:embeddedFont>
      <p:font typeface="等线" panose="02010600030101010101"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5" d="100"/>
          <a:sy n="45" d="100"/>
        </p:scale>
        <p:origin x="1373"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4.xml"/><Relationship Id="rId28" Type="http://schemas.openxmlformats.org/officeDocument/2006/relationships/font" Target="fonts/font12.fntdata"/><Relationship Id="rId27" Type="http://schemas.openxmlformats.org/officeDocument/2006/relationships/font" Target="fonts/font11.fntdata"/><Relationship Id="rId26" Type="http://schemas.openxmlformats.org/officeDocument/2006/relationships/font" Target="fonts/font10.fntdata"/><Relationship Id="rId25" Type="http://schemas.openxmlformats.org/officeDocument/2006/relationships/font" Target="fonts/font9.fntdata"/><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0527B-8124-4565-86DD-32BE4E5338C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12898-4073-4D26-A839-7F42DA9502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8BE5F07-9724-47A1-941C-9E81937B354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4997D7-6146-4D37-92AC-68175023B44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E5F07-9724-47A1-941C-9E81937B354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997D7-6146-4D37-92AC-68175023B44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tags" Target="../tags/tag3.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7" name="矩形 6"/>
          <p:cNvSpPr/>
          <p:nvPr/>
        </p:nvSpPr>
        <p:spPr>
          <a:xfrm>
            <a:off x="61595" y="1068603"/>
            <a:ext cx="12192000" cy="39181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a:gradFill>
                  <a:gsLst>
                    <a:gs pos="0">
                      <a:srgbClr val="D6613F"/>
                    </a:gs>
                    <a:gs pos="100000">
                      <a:srgbClr val="8E3A1D"/>
                    </a:gs>
                  </a:gsLst>
                  <a:lin scaled="1"/>
                </a:gradFill>
                <a:latin typeface="Arial Black" panose="020B0A04020102020204" charset="0"/>
                <a:cs typeface="Arial Black" panose="020B0A04020102020204" charset="0"/>
              </a:rPr>
              <a:t>jiuzhaigou</a:t>
            </a:r>
            <a:endParaRPr lang="en-US" altLang="zh-CN" sz="8800">
              <a:gradFill>
                <a:gsLst>
                  <a:gs pos="0">
                    <a:srgbClr val="D6613F"/>
                  </a:gs>
                  <a:gs pos="100000">
                    <a:srgbClr val="8E3A1D"/>
                  </a:gs>
                </a:gsLst>
                <a:lin scaled="1"/>
              </a:gradFill>
              <a:latin typeface="Arial Black" panose="020B0A04020102020204" charset="0"/>
              <a:cs typeface="Arial Black" panose="020B0A04020102020204" charset="0"/>
            </a:endParaRPr>
          </a:p>
        </p:txBody>
      </p:sp>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26063" y="966367"/>
            <a:ext cx="3918155" cy="39181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7" name="矩形 6"/>
          <p:cNvSpPr/>
          <p:nvPr/>
        </p:nvSpPr>
        <p:spPr>
          <a:xfrm>
            <a:off x="0" y="1469923"/>
            <a:ext cx="12192000" cy="39181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367" y="1469922"/>
            <a:ext cx="3918155" cy="3918155"/>
          </a:xfrm>
          <a:prstGeom prst="rect">
            <a:avLst/>
          </a:prstGeom>
        </p:spPr>
      </p:pic>
      <p:sp>
        <p:nvSpPr>
          <p:cNvPr id="8" name="文本框 7"/>
          <p:cNvSpPr txBox="1"/>
          <p:nvPr/>
        </p:nvSpPr>
        <p:spPr>
          <a:xfrm>
            <a:off x="10380857" y="3428999"/>
            <a:ext cx="461665" cy="1854034"/>
          </a:xfrm>
          <a:prstGeom prst="rect">
            <a:avLst/>
          </a:prstGeom>
          <a:noFill/>
        </p:spPr>
        <p:txBody>
          <a:bodyPr vert="eaVert" wrap="none" rtlCol="0">
            <a:spAutoFit/>
          </a:bodyPr>
          <a:lstStyle/>
          <a:p>
            <a:r>
              <a:rPr lang="zh-CN" altLang="en-US" dirty="0">
                <a:latin typeface="华文行楷" panose="02010800040101010101" pitchFamily="2" charset="-122"/>
                <a:ea typeface="华文行楷" panose="02010800040101010101" pitchFamily="2" charset="-122"/>
              </a:rPr>
              <a:t>演讲人：稻小壳</a:t>
            </a:r>
            <a:endParaRPr lang="zh-CN" altLang="en-US" dirty="0">
              <a:latin typeface="华文行楷" panose="02010800040101010101" pitchFamily="2" charset="-122"/>
              <a:ea typeface="华文行楷" panose="02010800040101010101" pitchFamily="2" charset="-122"/>
            </a:endParaRPr>
          </a:p>
        </p:txBody>
      </p:sp>
      <p:sp>
        <p:nvSpPr>
          <p:cNvPr id="10" name="文本框 9"/>
          <p:cNvSpPr txBox="1"/>
          <p:nvPr/>
        </p:nvSpPr>
        <p:spPr>
          <a:xfrm>
            <a:off x="11055595" y="3428999"/>
            <a:ext cx="461665" cy="1854034"/>
          </a:xfrm>
          <a:prstGeom prst="rect">
            <a:avLst/>
          </a:prstGeom>
          <a:noFill/>
        </p:spPr>
        <p:txBody>
          <a:bodyPr vert="eaVert" wrap="square" rtlCol="0">
            <a:spAutoFit/>
          </a:bodyPr>
          <a:lstStyle/>
          <a:p>
            <a:pPr algn="dist"/>
            <a:r>
              <a:rPr lang="zh-CN" altLang="en-US" dirty="0">
                <a:latin typeface="华文行楷" panose="02010800040101010101" pitchFamily="2" charset="-122"/>
                <a:ea typeface="华文行楷" panose="02010800040101010101" pitchFamily="2" charset="-122"/>
              </a:rPr>
              <a:t>时间：贰零壹玖</a:t>
            </a:r>
            <a:endParaRPr lang="zh-CN" altLang="en-US" dirty="0">
              <a:latin typeface="华文行楷" panose="02010800040101010101" pitchFamily="2" charset="-122"/>
              <a:ea typeface="华文行楷" panose="02010800040101010101" pitchFamily="2" charset="-122"/>
            </a:endParaRPr>
          </a:p>
        </p:txBody>
      </p:sp>
      <p:sp>
        <p:nvSpPr>
          <p:cNvPr id="2" name="文本框 1"/>
          <p:cNvSpPr txBox="1"/>
          <p:nvPr/>
        </p:nvSpPr>
        <p:spPr>
          <a:xfrm>
            <a:off x="789038" y="2828834"/>
            <a:ext cx="6135329" cy="1198880"/>
          </a:xfrm>
          <a:prstGeom prst="rect">
            <a:avLst/>
          </a:prstGeom>
          <a:noFill/>
        </p:spPr>
        <p:txBody>
          <a:bodyPr wrap="square" rtlCol="0">
            <a:spAutoFit/>
          </a:bodyPr>
          <a:lstStyle/>
          <a:p>
            <a:pPr algn="dist"/>
            <a:r>
              <a:rPr lang="en-US" altLang="zh-CN" sz="7200" dirty="0">
                <a:latin typeface="Arial Black" panose="020B0A04020102020204" charset="0"/>
                <a:ea typeface="汉仪北魏写经W" panose="00020600040101010101" pitchFamily="18" charset="-122"/>
                <a:cs typeface="Arial Black" panose="020B0A04020102020204" charset="0"/>
              </a:rPr>
              <a:t>thankyou</a:t>
            </a:r>
            <a:endParaRPr lang="en-US" altLang="zh-CN" sz="7200" dirty="0">
              <a:latin typeface="Arial Black" panose="020B0A04020102020204" charset="0"/>
              <a:ea typeface="汉仪北魏写经W" panose="00020600040101010101" pitchFamily="18" charset="-122"/>
              <a:cs typeface="Arial Black" panose="020B0A040201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t="15094"/>
          <a:stretch>
            <a:fillRect/>
          </a:stretch>
        </p:blipFill>
        <p:spPr>
          <a:xfrm>
            <a:off x="-339705" y="-210810"/>
            <a:ext cx="12191980" cy="6857990"/>
          </a:xfrm>
          <a:prstGeom prst="rect">
            <a:avLst/>
          </a:prstGeom>
        </p:spPr>
      </p:pic>
      <p:sp>
        <p:nvSpPr>
          <p:cNvPr id="3" name="图形 2"/>
          <p:cNvSpPr/>
          <p:nvPr/>
        </p:nvSpPr>
        <p:spPr>
          <a:xfrm rot="5400000">
            <a:off x="1706661" y="2437194"/>
            <a:ext cx="1956404" cy="1878202"/>
          </a:xfrm>
          <a:custGeom>
            <a:avLst/>
            <a:gdLst>
              <a:gd name="connsiteX0" fmla="*/ 944760 w 7143544"/>
              <a:gd name="connsiteY0" fmla="*/ 5739994 h 6857999"/>
              <a:gd name="connsiteX1" fmla="*/ 904882 w 7143544"/>
              <a:gd name="connsiteY1" fmla="*/ 5734087 h 6857999"/>
              <a:gd name="connsiteX2" fmla="*/ 899959 w 7143544"/>
              <a:gd name="connsiteY2" fmla="*/ 5745902 h 6857999"/>
              <a:gd name="connsiteX3" fmla="*/ 933436 w 7143544"/>
              <a:gd name="connsiteY3" fmla="*/ 5769533 h 6857999"/>
              <a:gd name="connsiteX4" fmla="*/ 913744 w 7143544"/>
              <a:gd name="connsiteY4" fmla="*/ 5818765 h 6857999"/>
              <a:gd name="connsiteX5" fmla="*/ 865496 w 7143544"/>
              <a:gd name="connsiteY5" fmla="*/ 5791196 h 6857999"/>
              <a:gd name="connsiteX6" fmla="*/ 856635 w 7143544"/>
              <a:gd name="connsiteY6" fmla="*/ 5711932 h 6857999"/>
              <a:gd name="connsiteX7" fmla="*/ 846296 w 7143544"/>
              <a:gd name="connsiteY7" fmla="*/ 5651869 h 6857999"/>
              <a:gd name="connsiteX8" fmla="*/ 782295 w 7143544"/>
              <a:gd name="connsiteY8" fmla="*/ 5587868 h 6857999"/>
              <a:gd name="connsiteX9" fmla="*/ 652322 w 7143544"/>
              <a:gd name="connsiteY9" fmla="*/ 5547006 h 6857999"/>
              <a:gd name="connsiteX10" fmla="*/ 642968 w 7143544"/>
              <a:gd name="connsiteY10" fmla="*/ 5541590 h 6857999"/>
              <a:gd name="connsiteX11" fmla="*/ 649368 w 7143544"/>
              <a:gd name="connsiteY11" fmla="*/ 5513035 h 6857999"/>
              <a:gd name="connsiteX12" fmla="*/ 706477 w 7143544"/>
              <a:gd name="connsiteY12" fmla="*/ 5489404 h 6857999"/>
              <a:gd name="connsiteX13" fmla="*/ 731586 w 7143544"/>
              <a:gd name="connsiteY13" fmla="*/ 5528297 h 6857999"/>
              <a:gd name="connsiteX14" fmla="*/ 742909 w 7143544"/>
              <a:gd name="connsiteY14" fmla="*/ 5488420 h 6857999"/>
              <a:gd name="connsiteX15" fmla="*/ 796572 w 7143544"/>
              <a:gd name="connsiteY15" fmla="*/ 5488420 h 6857999"/>
              <a:gd name="connsiteX16" fmla="*/ 802480 w 7143544"/>
              <a:gd name="connsiteY16" fmla="*/ 5477096 h 6857999"/>
              <a:gd name="connsiteX17" fmla="*/ 762602 w 7143544"/>
              <a:gd name="connsiteY17" fmla="*/ 5454942 h 6857999"/>
              <a:gd name="connsiteX18" fmla="*/ 755709 w 7143544"/>
              <a:gd name="connsiteY18" fmla="*/ 5425895 h 6857999"/>
              <a:gd name="connsiteX19" fmla="*/ 728632 w 7143544"/>
              <a:gd name="connsiteY19" fmla="*/ 5469219 h 6857999"/>
              <a:gd name="connsiteX20" fmla="*/ 674969 w 7143544"/>
              <a:gd name="connsiteY20" fmla="*/ 5453957 h 6857999"/>
              <a:gd name="connsiteX21" fmla="*/ 639030 w 7143544"/>
              <a:gd name="connsiteY21" fmla="*/ 5481035 h 6857999"/>
              <a:gd name="connsiteX22" fmla="*/ 591767 w 7143544"/>
              <a:gd name="connsiteY22" fmla="*/ 5417525 h 6857999"/>
              <a:gd name="connsiteX23" fmla="*/ 645430 w 7143544"/>
              <a:gd name="connsiteY23" fmla="*/ 5404233 h 6857999"/>
              <a:gd name="connsiteX24" fmla="*/ 645430 w 7143544"/>
              <a:gd name="connsiteY24" fmla="*/ 5396356 h 6857999"/>
              <a:gd name="connsiteX25" fmla="*/ 603583 w 7143544"/>
              <a:gd name="connsiteY25" fmla="*/ 5382079 h 6857999"/>
              <a:gd name="connsiteX26" fmla="*/ 597183 w 7143544"/>
              <a:gd name="connsiteY26" fmla="*/ 5335801 h 6857999"/>
              <a:gd name="connsiteX27" fmla="*/ 637061 w 7143544"/>
              <a:gd name="connsiteY27" fmla="*/ 5311677 h 6857999"/>
              <a:gd name="connsiteX28" fmla="*/ 614906 w 7143544"/>
              <a:gd name="connsiteY28" fmla="*/ 5277215 h 6857999"/>
              <a:gd name="connsiteX29" fmla="*/ 541058 w 7143544"/>
              <a:gd name="connsiteY29" fmla="*/ 5278692 h 6857999"/>
              <a:gd name="connsiteX30" fmla="*/ 497734 w 7143544"/>
              <a:gd name="connsiteY30" fmla="*/ 5316600 h 6857999"/>
              <a:gd name="connsiteX31" fmla="*/ 528258 w 7143544"/>
              <a:gd name="connsiteY31" fmla="*/ 5193520 h 6857999"/>
              <a:gd name="connsiteX32" fmla="*/ 544505 w 7143544"/>
              <a:gd name="connsiteY32" fmla="*/ 5210259 h 6857999"/>
              <a:gd name="connsiteX33" fmla="*/ 551397 w 7143544"/>
              <a:gd name="connsiteY33" fmla="*/ 5204844 h 6857999"/>
              <a:gd name="connsiteX34" fmla="*/ 506596 w 7143544"/>
              <a:gd name="connsiteY34" fmla="*/ 5150689 h 6857999"/>
              <a:gd name="connsiteX35" fmla="*/ 474103 w 7143544"/>
              <a:gd name="connsiteY35" fmla="*/ 5169397 h 6857999"/>
              <a:gd name="connsiteX36" fmla="*/ 480011 w 7143544"/>
              <a:gd name="connsiteY36" fmla="*/ 5203859 h 6857999"/>
              <a:gd name="connsiteX37" fmla="*/ 399271 w 7143544"/>
              <a:gd name="connsiteY37" fmla="*/ 5146750 h 6857999"/>
              <a:gd name="connsiteX38" fmla="*/ 432748 w 7143544"/>
              <a:gd name="connsiteY38" fmla="*/ 5130996 h 6857999"/>
              <a:gd name="connsiteX39" fmla="*/ 391886 w 7143544"/>
              <a:gd name="connsiteY39" fmla="*/ 5096042 h 6857999"/>
              <a:gd name="connsiteX40" fmla="*/ 425363 w 7143544"/>
              <a:gd name="connsiteY40" fmla="*/ 5083734 h 6857999"/>
              <a:gd name="connsiteX41" fmla="*/ 427333 w 7143544"/>
              <a:gd name="connsiteY41" fmla="*/ 5049764 h 6857999"/>
              <a:gd name="connsiteX42" fmla="*/ 413055 w 7143544"/>
              <a:gd name="connsiteY42" fmla="*/ 5006439 h 6857999"/>
              <a:gd name="connsiteX43" fmla="*/ 399271 w 7143544"/>
              <a:gd name="connsiteY43" fmla="*/ 5036963 h 6857999"/>
              <a:gd name="connsiteX44" fmla="*/ 371701 w 7143544"/>
              <a:gd name="connsiteY44" fmla="*/ 5060594 h 6857999"/>
              <a:gd name="connsiteX45" fmla="*/ 332315 w 7143544"/>
              <a:gd name="connsiteY45" fmla="*/ 5010870 h 6857999"/>
              <a:gd name="connsiteX46" fmla="*/ 349546 w 7143544"/>
              <a:gd name="connsiteY46" fmla="*/ 4993147 h 6857999"/>
              <a:gd name="connsiteX47" fmla="*/ 408625 w 7143544"/>
              <a:gd name="connsiteY47" fmla="*/ 4966562 h 6857999"/>
              <a:gd name="connsiteX48" fmla="*/ 357916 w 7143544"/>
              <a:gd name="connsiteY48" fmla="*/ 4901083 h 6857999"/>
              <a:gd name="connsiteX49" fmla="*/ 302776 w 7143544"/>
              <a:gd name="connsiteY49" fmla="*/ 4901083 h 6857999"/>
              <a:gd name="connsiteX50" fmla="*/ 368254 w 7143544"/>
              <a:gd name="connsiteY50" fmla="*/ 4838559 h 6857999"/>
              <a:gd name="connsiteX51" fmla="*/ 346592 w 7143544"/>
              <a:gd name="connsiteY51" fmla="*/ 4791296 h 6857999"/>
              <a:gd name="connsiteX52" fmla="*/ 330838 w 7143544"/>
              <a:gd name="connsiteY52" fmla="*/ 4786373 h 6857999"/>
              <a:gd name="connsiteX53" fmla="*/ 304745 w 7143544"/>
              <a:gd name="connsiteY53" fmla="*/ 4810004 h 6857999"/>
              <a:gd name="connsiteX54" fmla="*/ 261914 w 7143544"/>
              <a:gd name="connsiteY54" fmla="*/ 4879914 h 6857999"/>
              <a:gd name="connsiteX55" fmla="*/ 202343 w 7143544"/>
              <a:gd name="connsiteY55" fmla="*/ 4786865 h 6857999"/>
              <a:gd name="connsiteX56" fmla="*/ 227944 w 7143544"/>
              <a:gd name="connsiteY56" fmla="*/ 4758803 h 6857999"/>
              <a:gd name="connsiteX57" fmla="*/ 248621 w 7143544"/>
              <a:gd name="connsiteY57" fmla="*/ 4799665 h 6857999"/>
              <a:gd name="connsiteX58" fmla="*/ 255513 w 7143544"/>
              <a:gd name="connsiteY58" fmla="*/ 4797696 h 6857999"/>
              <a:gd name="connsiteX59" fmla="*/ 253544 w 7143544"/>
              <a:gd name="connsiteY59" fmla="*/ 4772096 h 6857999"/>
              <a:gd name="connsiteX60" fmla="*/ 293914 w 7143544"/>
              <a:gd name="connsiteY60" fmla="*/ 4719910 h 6857999"/>
              <a:gd name="connsiteX61" fmla="*/ 280129 w 7143544"/>
              <a:gd name="connsiteY61" fmla="*/ 4631785 h 6857999"/>
              <a:gd name="connsiteX62" fmla="*/ 240252 w 7143544"/>
              <a:gd name="connsiteY62" fmla="*/ 4581076 h 6857999"/>
              <a:gd name="connsiteX63" fmla="*/ 204312 w 7143544"/>
              <a:gd name="connsiteY63" fmla="*/ 4552522 h 6857999"/>
              <a:gd name="connsiteX64" fmla="*/ 229913 w 7143544"/>
              <a:gd name="connsiteY64" fmla="*/ 4510675 h 6857999"/>
              <a:gd name="connsiteX65" fmla="*/ 221051 w 7143544"/>
              <a:gd name="connsiteY65" fmla="*/ 4502305 h 6857999"/>
              <a:gd name="connsiteX66" fmla="*/ 195451 w 7143544"/>
              <a:gd name="connsiteY66" fmla="*/ 4521505 h 6857999"/>
              <a:gd name="connsiteX67" fmla="*/ 175265 w 7143544"/>
              <a:gd name="connsiteY67" fmla="*/ 4465873 h 6857999"/>
              <a:gd name="connsiteX68" fmla="*/ 231882 w 7143544"/>
              <a:gd name="connsiteY68" fmla="*/ 4456520 h 6857999"/>
              <a:gd name="connsiteX69" fmla="*/ 153111 w 7143544"/>
              <a:gd name="connsiteY69" fmla="*/ 4384641 h 6857999"/>
              <a:gd name="connsiteX70" fmla="*/ 189543 w 7143544"/>
              <a:gd name="connsiteY70" fmla="*/ 4318670 h 6857999"/>
              <a:gd name="connsiteX71" fmla="*/ 185604 w 7143544"/>
              <a:gd name="connsiteY71" fmla="*/ 4313255 h 6857999"/>
              <a:gd name="connsiteX72" fmla="*/ 147696 w 7143544"/>
              <a:gd name="connsiteY72" fmla="*/ 4336886 h 6857999"/>
              <a:gd name="connsiteX73" fmla="*/ 102402 w 7143544"/>
              <a:gd name="connsiteY73" fmla="*/ 4200021 h 6857999"/>
              <a:gd name="connsiteX74" fmla="*/ 117172 w 7143544"/>
              <a:gd name="connsiteY74" fmla="*/ 4193129 h 6857999"/>
              <a:gd name="connsiteX75" fmla="*/ 132926 w 7143544"/>
              <a:gd name="connsiteY75" fmla="*/ 4211837 h 6857999"/>
              <a:gd name="connsiteX76" fmla="*/ 160988 w 7143544"/>
              <a:gd name="connsiteY76" fmla="*/ 4230053 h 6857999"/>
              <a:gd name="connsiteX77" fmla="*/ 172804 w 7143544"/>
              <a:gd name="connsiteY77" fmla="*/ 4207899 h 6857999"/>
              <a:gd name="connsiteX78" fmla="*/ 143757 w 7143544"/>
              <a:gd name="connsiteY78" fmla="*/ 4188698 h 6857999"/>
              <a:gd name="connsiteX79" fmla="*/ 126526 w 7143544"/>
              <a:gd name="connsiteY79" fmla="*/ 4187221 h 6857999"/>
              <a:gd name="connsiteX80" fmla="*/ 132926 w 7143544"/>
              <a:gd name="connsiteY80" fmla="*/ 4100081 h 6857999"/>
              <a:gd name="connsiteX81" fmla="*/ 106833 w 7143544"/>
              <a:gd name="connsiteY81" fmla="*/ 4124696 h 6857999"/>
              <a:gd name="connsiteX82" fmla="*/ 79263 w 7143544"/>
              <a:gd name="connsiteY82" fmla="*/ 4101557 h 6857999"/>
              <a:gd name="connsiteX83" fmla="*/ 113726 w 7143544"/>
              <a:gd name="connsiteY83" fmla="*/ 4080388 h 6857999"/>
              <a:gd name="connsiteX84" fmla="*/ 171327 w 7143544"/>
              <a:gd name="connsiteY84" fmla="*/ 4048879 h 6857999"/>
              <a:gd name="connsiteX85" fmla="*/ 204312 w 7143544"/>
              <a:gd name="connsiteY85" fmla="*/ 4042972 h 6857999"/>
              <a:gd name="connsiteX86" fmla="*/ 216620 w 7143544"/>
              <a:gd name="connsiteY86" fmla="*/ 4052818 h 6857999"/>
              <a:gd name="connsiteX87" fmla="*/ 216620 w 7143544"/>
              <a:gd name="connsiteY87" fmla="*/ 3959278 h 6857999"/>
              <a:gd name="connsiteX88" fmla="*/ 230405 w 7143544"/>
              <a:gd name="connsiteY88" fmla="*/ 3953862 h 6857999"/>
              <a:gd name="connsiteX89" fmla="*/ 203328 w 7143544"/>
              <a:gd name="connsiteY89" fmla="*/ 3937615 h 6857999"/>
              <a:gd name="connsiteX90" fmla="*/ 160988 w 7143544"/>
              <a:gd name="connsiteY90" fmla="*/ 3959278 h 6857999"/>
              <a:gd name="connsiteX91" fmla="*/ 108802 w 7143544"/>
              <a:gd name="connsiteY91" fmla="*/ 4013433 h 6857999"/>
              <a:gd name="connsiteX92" fmla="*/ 54155 w 7143544"/>
              <a:gd name="connsiteY92" fmla="*/ 3902661 h 6857999"/>
              <a:gd name="connsiteX93" fmla="*/ 111264 w 7143544"/>
              <a:gd name="connsiteY93" fmla="*/ 3787458 h 6857999"/>
              <a:gd name="connsiteX94" fmla="*/ 30524 w 7143544"/>
              <a:gd name="connsiteY94" fmla="*/ 3778104 h 6857999"/>
              <a:gd name="connsiteX95" fmla="*/ 66463 w 7143544"/>
              <a:gd name="connsiteY95" fmla="*/ 3604316 h 6857999"/>
              <a:gd name="connsiteX96" fmla="*/ 49724 w 7143544"/>
              <a:gd name="connsiteY96" fmla="*/ 3544253 h 6857999"/>
              <a:gd name="connsiteX97" fmla="*/ 10339 w 7143544"/>
              <a:gd name="connsiteY97" fmla="*/ 3520129 h 6857999"/>
              <a:gd name="connsiteX98" fmla="*/ 23631 w 7143544"/>
              <a:gd name="connsiteY98" fmla="*/ 3516191 h 6857999"/>
              <a:gd name="connsiteX99" fmla="*/ 36432 w 7143544"/>
              <a:gd name="connsiteY99" fmla="*/ 3463512 h 6857999"/>
              <a:gd name="connsiteX100" fmla="*/ 0 w 7143544"/>
              <a:gd name="connsiteY100" fmla="*/ 3429542 h 6857999"/>
              <a:gd name="connsiteX101" fmla="*/ 5416 w 7143544"/>
              <a:gd name="connsiteY101" fmla="*/ 3421173 h 6857999"/>
              <a:gd name="connsiteX102" fmla="*/ 34955 w 7143544"/>
              <a:gd name="connsiteY102" fmla="*/ 3427573 h 6857999"/>
              <a:gd name="connsiteX103" fmla="*/ 42832 w 7143544"/>
              <a:gd name="connsiteY103" fmla="*/ 3400496 h 6857999"/>
              <a:gd name="connsiteX104" fmla="*/ 10831 w 7143544"/>
              <a:gd name="connsiteY104" fmla="*/ 3383757 h 6857999"/>
              <a:gd name="connsiteX105" fmla="*/ 12308 w 7143544"/>
              <a:gd name="connsiteY105" fmla="*/ 3371449 h 6857999"/>
              <a:gd name="connsiteX106" fmla="*/ 63509 w 7143544"/>
              <a:gd name="connsiteY106" fmla="*/ 3366033 h 6857999"/>
              <a:gd name="connsiteX107" fmla="*/ 63017 w 7143544"/>
              <a:gd name="connsiteY107" fmla="*/ 3364064 h 6857999"/>
              <a:gd name="connsiteX108" fmla="*/ 125541 w 7143544"/>
              <a:gd name="connsiteY108" fmla="*/ 3355695 h 6857999"/>
              <a:gd name="connsiteX109" fmla="*/ 130957 w 7143544"/>
              <a:gd name="connsiteY109" fmla="*/ 3364556 h 6857999"/>
              <a:gd name="connsiteX110" fmla="*/ 158034 w 7143544"/>
              <a:gd name="connsiteY110" fmla="*/ 3309417 h 6857999"/>
              <a:gd name="connsiteX111" fmla="*/ 54647 w 7143544"/>
              <a:gd name="connsiteY111" fmla="*/ 3340433 h 6857999"/>
              <a:gd name="connsiteX112" fmla="*/ 31508 w 7143544"/>
              <a:gd name="connsiteY112" fmla="*/ 3324679 h 6857999"/>
              <a:gd name="connsiteX113" fmla="*/ 17231 w 7143544"/>
              <a:gd name="connsiteY113" fmla="*/ 3275939 h 6857999"/>
              <a:gd name="connsiteX114" fmla="*/ 39878 w 7143544"/>
              <a:gd name="connsiteY114" fmla="*/ 3240492 h 6857999"/>
              <a:gd name="connsiteX115" fmla="*/ 45786 w 7143544"/>
              <a:gd name="connsiteY115" fmla="*/ 3231138 h 6857999"/>
              <a:gd name="connsiteX116" fmla="*/ 136865 w 7143544"/>
              <a:gd name="connsiteY116" fmla="*/ 3169106 h 6857999"/>
              <a:gd name="connsiteX117" fmla="*/ 126034 w 7143544"/>
              <a:gd name="connsiteY117" fmla="*/ 3234092 h 6857999"/>
              <a:gd name="connsiteX118" fmla="*/ 145726 w 7143544"/>
              <a:gd name="connsiteY118" fmla="*/ 3302524 h 6857999"/>
              <a:gd name="connsiteX119" fmla="*/ 156065 w 7143544"/>
              <a:gd name="connsiteY119" fmla="*/ 3118889 h 6857999"/>
              <a:gd name="connsiteX120" fmla="*/ 146711 w 7143544"/>
              <a:gd name="connsiteY120" fmla="*/ 3119382 h 6857999"/>
              <a:gd name="connsiteX121" fmla="*/ 151634 w 7143544"/>
              <a:gd name="connsiteY121" fmla="*/ 3159260 h 6857999"/>
              <a:gd name="connsiteX122" fmla="*/ 66955 w 7143544"/>
              <a:gd name="connsiteY122" fmla="*/ 3133659 h 6857999"/>
              <a:gd name="connsiteX123" fmla="*/ 65971 w 7143544"/>
              <a:gd name="connsiteY123" fmla="*/ 3109043 h 6857999"/>
              <a:gd name="connsiteX124" fmla="*/ 29047 w 7143544"/>
              <a:gd name="connsiteY124" fmla="*/ 3101166 h 6857999"/>
              <a:gd name="connsiteX125" fmla="*/ 31508 w 7143544"/>
              <a:gd name="connsiteY125" fmla="*/ 3045534 h 6857999"/>
              <a:gd name="connsiteX126" fmla="*/ 19200 w 7143544"/>
              <a:gd name="connsiteY126" fmla="*/ 3040611 h 6857999"/>
              <a:gd name="connsiteX127" fmla="*/ 57109 w 7143544"/>
              <a:gd name="connsiteY127" fmla="*/ 3014026 h 6857999"/>
              <a:gd name="connsiteX128" fmla="*/ 36924 w 7143544"/>
              <a:gd name="connsiteY128" fmla="*/ 2984979 h 6857999"/>
              <a:gd name="connsiteX129" fmla="*/ 64001 w 7143544"/>
              <a:gd name="connsiteY129" fmla="*/ 2949532 h 6857999"/>
              <a:gd name="connsiteX130" fmla="*/ 94033 w 7143544"/>
              <a:gd name="connsiteY130" fmla="*/ 2924916 h 6857999"/>
              <a:gd name="connsiteX131" fmla="*/ 71879 w 7143544"/>
              <a:gd name="connsiteY131" fmla="*/ 2852545 h 6857999"/>
              <a:gd name="connsiteX132" fmla="*/ 97971 w 7143544"/>
              <a:gd name="connsiteY132" fmla="*/ 2741773 h 6857999"/>
              <a:gd name="connsiteX133" fmla="*/ 141788 w 7143544"/>
              <a:gd name="connsiteY133" fmla="*/ 2692541 h 6857999"/>
              <a:gd name="connsiteX134" fmla="*/ 155573 w 7143544"/>
              <a:gd name="connsiteY134" fmla="*/ 2650694 h 6857999"/>
              <a:gd name="connsiteX135" fmla="*/ 76802 w 7143544"/>
              <a:gd name="connsiteY135" fmla="*/ 2637894 h 6857999"/>
              <a:gd name="connsiteX136" fmla="*/ 147203 w 7143544"/>
              <a:gd name="connsiteY136" fmla="*/ 2400596 h 6857999"/>
              <a:gd name="connsiteX137" fmla="*/ 203820 w 7143544"/>
              <a:gd name="connsiteY137" fmla="*/ 2356288 h 6857999"/>
              <a:gd name="connsiteX138" fmla="*/ 203820 w 7143544"/>
              <a:gd name="connsiteY138" fmla="*/ 2293271 h 6857999"/>
              <a:gd name="connsiteX139" fmla="*/ 217605 w 7143544"/>
              <a:gd name="connsiteY139" fmla="*/ 2230254 h 6857999"/>
              <a:gd name="connsiteX140" fmla="*/ 244682 w 7143544"/>
              <a:gd name="connsiteY140" fmla="*/ 2175607 h 6857999"/>
              <a:gd name="connsiteX141" fmla="*/ 266344 w 7143544"/>
              <a:gd name="connsiteY141" fmla="*/ 2149021 h 6857999"/>
              <a:gd name="connsiteX142" fmla="*/ 283576 w 7143544"/>
              <a:gd name="connsiteY142" fmla="*/ 2021511 h 6857999"/>
              <a:gd name="connsiteX143" fmla="*/ 309176 w 7143544"/>
              <a:gd name="connsiteY143" fmla="*/ 1983602 h 6857999"/>
              <a:gd name="connsiteX144" fmla="*/ 352500 w 7143544"/>
              <a:gd name="connsiteY144" fmla="*/ 1931416 h 6857999"/>
              <a:gd name="connsiteX145" fmla="*/ 381055 w 7143544"/>
              <a:gd name="connsiteY145" fmla="*/ 1902862 h 6857999"/>
              <a:gd name="connsiteX146" fmla="*/ 405671 w 7143544"/>
              <a:gd name="connsiteY146" fmla="*/ 1855107 h 6857999"/>
              <a:gd name="connsiteX147" fmla="*/ 430287 w 7143544"/>
              <a:gd name="connsiteY147" fmla="*/ 1818183 h 6857999"/>
              <a:gd name="connsiteX148" fmla="*/ 480995 w 7143544"/>
              <a:gd name="connsiteY148" fmla="*/ 1771905 h 6857999"/>
              <a:gd name="connsiteX149" fmla="*/ 524319 w 7143544"/>
              <a:gd name="connsiteY149" fmla="*/ 1732027 h 6857999"/>
              <a:gd name="connsiteX150" fmla="*/ 555828 w 7143544"/>
              <a:gd name="connsiteY150" fmla="*/ 1650795 h 6857999"/>
              <a:gd name="connsiteX151" fmla="*/ 536627 w 7143544"/>
              <a:gd name="connsiteY151" fmla="*/ 1586301 h 6857999"/>
              <a:gd name="connsiteX152" fmla="*/ 590290 w 7143544"/>
              <a:gd name="connsiteY152" fmla="*/ 1631594 h 6857999"/>
              <a:gd name="connsiteX153" fmla="*/ 597675 w 7143544"/>
              <a:gd name="connsiteY153" fmla="*/ 1626179 h 6857999"/>
              <a:gd name="connsiteX154" fmla="*/ 568628 w 7143544"/>
              <a:gd name="connsiteY154" fmla="*/ 1578916 h 6857999"/>
              <a:gd name="connsiteX155" fmla="*/ 610475 w 7143544"/>
              <a:gd name="connsiteY155" fmla="*/ 1597132 h 6857999"/>
              <a:gd name="connsiteX156" fmla="*/ 559274 w 7143544"/>
              <a:gd name="connsiteY156" fmla="*/ 1520330 h 6857999"/>
              <a:gd name="connsiteX157" fmla="*/ 674969 w 7143544"/>
              <a:gd name="connsiteY157" fmla="*/ 1356880 h 6857999"/>
              <a:gd name="connsiteX158" fmla="*/ 686785 w 7143544"/>
              <a:gd name="connsiteY158" fmla="*/ 1359834 h 6857999"/>
              <a:gd name="connsiteX159" fmla="*/ 688754 w 7143544"/>
              <a:gd name="connsiteY159" fmla="*/ 1396758 h 6857999"/>
              <a:gd name="connsiteX160" fmla="*/ 717308 w 7143544"/>
              <a:gd name="connsiteY160" fmla="*/ 1389866 h 6857999"/>
              <a:gd name="connsiteX161" fmla="*/ 759648 w 7143544"/>
              <a:gd name="connsiteY161" fmla="*/ 1442544 h 6857999"/>
              <a:gd name="connsiteX162" fmla="*/ 667092 w 7143544"/>
              <a:gd name="connsiteY162" fmla="*/ 1462729 h 6857999"/>
              <a:gd name="connsiteX163" fmla="*/ 665615 w 7143544"/>
              <a:gd name="connsiteY163" fmla="*/ 1475529 h 6857999"/>
              <a:gd name="connsiteX164" fmla="*/ 716816 w 7143544"/>
              <a:gd name="connsiteY164" fmla="*/ 1489314 h 6857999"/>
              <a:gd name="connsiteX165" fmla="*/ 623276 w 7143544"/>
              <a:gd name="connsiteY165" fmla="*/ 1626179 h 6857999"/>
              <a:gd name="connsiteX166" fmla="*/ 559766 w 7143544"/>
              <a:gd name="connsiteY166" fmla="*/ 1754182 h 6857999"/>
              <a:gd name="connsiteX167" fmla="*/ 484442 w 7143544"/>
              <a:gd name="connsiteY167" fmla="*/ 1894985 h 6857999"/>
              <a:gd name="connsiteX168" fmla="*/ 420933 w 7143544"/>
              <a:gd name="connsiteY168" fmla="*/ 2044650 h 6857999"/>
              <a:gd name="connsiteX169" fmla="*/ 491334 w 7143544"/>
              <a:gd name="connsiteY169" fmla="*/ 1983110 h 6857999"/>
              <a:gd name="connsiteX170" fmla="*/ 507088 w 7143544"/>
              <a:gd name="connsiteY170" fmla="*/ 1961940 h 6857999"/>
              <a:gd name="connsiteX171" fmla="*/ 540566 w 7143544"/>
              <a:gd name="connsiteY171" fmla="*/ 1863969 h 6857999"/>
              <a:gd name="connsiteX172" fmla="*/ 589306 w 7143544"/>
              <a:gd name="connsiteY172" fmla="*/ 1774859 h 6857999"/>
              <a:gd name="connsiteX173" fmla="*/ 635091 w 7143544"/>
              <a:gd name="connsiteY173" fmla="*/ 1690673 h 6857999"/>
              <a:gd name="connsiteX174" fmla="*/ 653799 w 7143544"/>
              <a:gd name="connsiteY174" fmla="*/ 1670488 h 6857999"/>
              <a:gd name="connsiteX175" fmla="*/ 699093 w 7143544"/>
              <a:gd name="connsiteY175" fmla="*/ 1641933 h 6857999"/>
              <a:gd name="connsiteX176" fmla="*/ 667584 w 7143544"/>
              <a:gd name="connsiteY176" fmla="*/ 1627656 h 6857999"/>
              <a:gd name="connsiteX177" fmla="*/ 770971 w 7143544"/>
              <a:gd name="connsiteY177" fmla="*/ 1484883 h 6857999"/>
              <a:gd name="connsiteX178" fmla="*/ 813311 w 7143544"/>
              <a:gd name="connsiteY178" fmla="*/ 1531654 h 6857999"/>
              <a:gd name="connsiteX179" fmla="*/ 778848 w 7143544"/>
              <a:gd name="connsiteY179" fmla="*/ 1582362 h 6857999"/>
              <a:gd name="connsiteX180" fmla="*/ 748324 w 7143544"/>
              <a:gd name="connsiteY180" fmla="*/ 1640948 h 6857999"/>
              <a:gd name="connsiteX181" fmla="*/ 711401 w 7143544"/>
              <a:gd name="connsiteY181" fmla="*/ 1693134 h 6857999"/>
              <a:gd name="connsiteX182" fmla="*/ 643461 w 7143544"/>
              <a:gd name="connsiteY182" fmla="*/ 1780275 h 6857999"/>
              <a:gd name="connsiteX183" fmla="*/ 623768 w 7143544"/>
              <a:gd name="connsiteY183" fmla="*/ 1818183 h 6857999"/>
              <a:gd name="connsiteX184" fmla="*/ 561243 w 7143544"/>
              <a:gd name="connsiteY184" fmla="*/ 1947663 h 6857999"/>
              <a:gd name="connsiteX185" fmla="*/ 567644 w 7143544"/>
              <a:gd name="connsiteY185" fmla="*/ 1999356 h 6857999"/>
              <a:gd name="connsiteX186" fmla="*/ 614414 w 7143544"/>
              <a:gd name="connsiteY186" fmla="*/ 1950617 h 6857999"/>
              <a:gd name="connsiteX187" fmla="*/ 620814 w 7143544"/>
              <a:gd name="connsiteY187" fmla="*/ 1930924 h 6857999"/>
              <a:gd name="connsiteX188" fmla="*/ 682846 w 7143544"/>
              <a:gd name="connsiteY188" fmla="*/ 1823599 h 6857999"/>
              <a:gd name="connsiteX189" fmla="*/ 757679 w 7143544"/>
              <a:gd name="connsiteY189" fmla="*/ 1733012 h 6857999"/>
              <a:gd name="connsiteX190" fmla="*/ 798049 w 7143544"/>
              <a:gd name="connsiteY190" fmla="*/ 1652272 h 6857999"/>
              <a:gd name="connsiteX191" fmla="*/ 801495 w 7143544"/>
              <a:gd name="connsiteY191" fmla="*/ 1631594 h 6857999"/>
              <a:gd name="connsiteX192" fmla="*/ 884697 w 7143544"/>
              <a:gd name="connsiteY192" fmla="*/ 1517869 h 6857999"/>
              <a:gd name="connsiteX193" fmla="*/ 941313 w 7143544"/>
              <a:gd name="connsiteY193" fmla="*/ 1450421 h 6857999"/>
              <a:gd name="connsiteX194" fmla="*/ 950668 w 7143544"/>
              <a:gd name="connsiteY194" fmla="*/ 1439098 h 6857999"/>
              <a:gd name="connsiteX195" fmla="*/ 999407 w 7143544"/>
              <a:gd name="connsiteY195" fmla="*/ 1419405 h 6857999"/>
              <a:gd name="connsiteX196" fmla="*/ 1018115 w 7143544"/>
              <a:gd name="connsiteY196" fmla="*/ 1354419 h 6857999"/>
              <a:gd name="connsiteX197" fmla="*/ 1076701 w 7143544"/>
              <a:gd name="connsiteY197" fmla="*/ 1348511 h 6857999"/>
              <a:gd name="connsiteX198" fmla="*/ 1096886 w 7143544"/>
              <a:gd name="connsiteY198" fmla="*/ 1283033 h 6857999"/>
              <a:gd name="connsiteX199" fmla="*/ 1180088 w 7143544"/>
              <a:gd name="connsiteY199" fmla="*/ 1208693 h 6857999"/>
              <a:gd name="connsiteX200" fmla="*/ 1182550 w 7143544"/>
              <a:gd name="connsiteY200" fmla="*/ 1197862 h 6857999"/>
              <a:gd name="connsiteX201" fmla="*/ 1218489 w 7143544"/>
              <a:gd name="connsiteY201" fmla="*/ 1132383 h 6857999"/>
              <a:gd name="connsiteX202" fmla="*/ 1286921 w 7143544"/>
              <a:gd name="connsiteY202" fmla="*/ 1097921 h 6857999"/>
              <a:gd name="connsiteX203" fmla="*/ 1324338 w 7143544"/>
              <a:gd name="connsiteY203" fmla="*/ 1078228 h 6857999"/>
              <a:gd name="connsiteX204" fmla="*/ 1345507 w 7143544"/>
              <a:gd name="connsiteY204" fmla="*/ 1025550 h 6857999"/>
              <a:gd name="connsiteX205" fmla="*/ 1528157 w 7143544"/>
              <a:gd name="connsiteY205" fmla="*/ 889670 h 6857999"/>
              <a:gd name="connsiteX206" fmla="*/ 1579359 w 7143544"/>
              <a:gd name="connsiteY206" fmla="*/ 806960 h 6857999"/>
              <a:gd name="connsiteX207" fmla="*/ 1653699 w 7143544"/>
              <a:gd name="connsiteY207" fmla="*/ 789237 h 6857999"/>
              <a:gd name="connsiteX208" fmla="*/ 1779240 w 7143544"/>
              <a:gd name="connsiteY208" fmla="*/ 723759 h 6857999"/>
              <a:gd name="connsiteX209" fmla="*/ 1821579 w 7143544"/>
              <a:gd name="connsiteY209" fmla="*/ 688804 h 6857999"/>
              <a:gd name="connsiteX210" fmla="*/ 1900350 w 7143544"/>
              <a:gd name="connsiteY210" fmla="*/ 641049 h 6857999"/>
              <a:gd name="connsiteX211" fmla="*/ 1951552 w 7143544"/>
              <a:gd name="connsiteY211" fmla="*/ 633172 h 6857999"/>
              <a:gd name="connsiteX212" fmla="*/ 1970752 w 7143544"/>
              <a:gd name="connsiteY212" fmla="*/ 625295 h 6857999"/>
              <a:gd name="connsiteX213" fmla="*/ 2022938 w 7143544"/>
              <a:gd name="connsiteY213" fmla="*/ 571632 h 6857999"/>
              <a:gd name="connsiteX214" fmla="*/ 2079062 w 7143544"/>
              <a:gd name="connsiteY214" fmla="*/ 572124 h 6857999"/>
              <a:gd name="connsiteX215" fmla="*/ 2176541 w 7143544"/>
              <a:gd name="connsiteY215" fmla="*/ 504184 h 6857999"/>
              <a:gd name="connsiteX216" fmla="*/ 2232666 w 7143544"/>
              <a:gd name="connsiteY216" fmla="*/ 468737 h 6857999"/>
              <a:gd name="connsiteX217" fmla="*/ 2296667 w 7143544"/>
              <a:gd name="connsiteY217" fmla="*/ 455445 h 6857999"/>
              <a:gd name="connsiteX218" fmla="*/ 2277467 w 7143544"/>
              <a:gd name="connsiteY218" fmla="*/ 522400 h 6857999"/>
              <a:gd name="connsiteX219" fmla="*/ 2210019 w 7143544"/>
              <a:gd name="connsiteY219" fmla="*/ 541108 h 6857999"/>
              <a:gd name="connsiteX220" fmla="*/ 2051000 w 7143544"/>
              <a:gd name="connsiteY220" fmla="*/ 615448 h 6857999"/>
              <a:gd name="connsiteX221" fmla="*/ 1690130 w 7143544"/>
              <a:gd name="connsiteY221" fmla="*/ 821238 h 6857999"/>
              <a:gd name="connsiteX222" fmla="*/ 1634006 w 7143544"/>
              <a:gd name="connsiteY222" fmla="*/ 852746 h 6857999"/>
              <a:gd name="connsiteX223" fmla="*/ 1574435 w 7143544"/>
              <a:gd name="connsiteY223" fmla="*/ 910840 h 6857999"/>
              <a:gd name="connsiteX224" fmla="*/ 1548835 w 7143544"/>
              <a:gd name="connsiteY224" fmla="*/ 939394 h 6857999"/>
              <a:gd name="connsiteX225" fmla="*/ 1425755 w 7143544"/>
              <a:gd name="connsiteY225" fmla="*/ 1040812 h 6857999"/>
              <a:gd name="connsiteX226" fmla="*/ 1345507 w 7143544"/>
              <a:gd name="connsiteY226" fmla="*/ 1119091 h 6857999"/>
              <a:gd name="connsiteX227" fmla="*/ 1258367 w 7143544"/>
              <a:gd name="connsiteY227" fmla="*/ 1214600 h 6857999"/>
              <a:gd name="connsiteX228" fmla="*/ 1159903 w 7143544"/>
              <a:gd name="connsiteY228" fmla="*/ 1324388 h 6857999"/>
              <a:gd name="connsiteX229" fmla="*/ 1132825 w 7143544"/>
              <a:gd name="connsiteY229" fmla="*/ 1345557 h 6857999"/>
              <a:gd name="connsiteX230" fmla="*/ 1118056 w 7143544"/>
              <a:gd name="connsiteY230" fmla="*/ 1359834 h 6857999"/>
              <a:gd name="connsiteX231" fmla="*/ 1006300 w 7143544"/>
              <a:gd name="connsiteY231" fmla="*/ 1522300 h 6857999"/>
              <a:gd name="connsiteX232" fmla="*/ 945252 w 7143544"/>
              <a:gd name="connsiteY232" fmla="*/ 1609440 h 6857999"/>
              <a:gd name="connsiteX233" fmla="*/ 921621 w 7143544"/>
              <a:gd name="connsiteY233" fmla="*/ 1638979 h 6857999"/>
              <a:gd name="connsiteX234" fmla="*/ 865989 w 7143544"/>
              <a:gd name="connsiteY234" fmla="*/ 1733504 h 6857999"/>
              <a:gd name="connsiteX235" fmla="*/ 800018 w 7143544"/>
              <a:gd name="connsiteY235" fmla="*/ 1856584 h 6857999"/>
              <a:gd name="connsiteX236" fmla="*/ 771463 w 7143544"/>
              <a:gd name="connsiteY236" fmla="*/ 1922062 h 6857999"/>
              <a:gd name="connsiteX237" fmla="*/ 738970 w 7143544"/>
              <a:gd name="connsiteY237" fmla="*/ 1977694 h 6857999"/>
              <a:gd name="connsiteX238" fmla="*/ 686292 w 7143544"/>
              <a:gd name="connsiteY238" fmla="*/ 2109144 h 6857999"/>
              <a:gd name="connsiteX239" fmla="*/ 676446 w 7143544"/>
              <a:gd name="connsiteY239" fmla="*/ 2128836 h 6857999"/>
              <a:gd name="connsiteX240" fmla="*/ 649368 w 7143544"/>
              <a:gd name="connsiteY240" fmla="*/ 2182499 h 6857999"/>
              <a:gd name="connsiteX241" fmla="*/ 615398 w 7143544"/>
              <a:gd name="connsiteY241" fmla="*/ 2267178 h 6857999"/>
              <a:gd name="connsiteX242" fmla="*/ 586352 w 7143544"/>
              <a:gd name="connsiteY242" fmla="*/ 2361703 h 6857999"/>
              <a:gd name="connsiteX243" fmla="*/ 560751 w 7143544"/>
              <a:gd name="connsiteY243" fmla="*/ 2400596 h 6857999"/>
              <a:gd name="connsiteX244" fmla="*/ 549920 w 7143544"/>
              <a:gd name="connsiteY244" fmla="*/ 2429151 h 6857999"/>
              <a:gd name="connsiteX245" fmla="*/ 540566 w 7143544"/>
              <a:gd name="connsiteY245" fmla="*/ 2487244 h 6857999"/>
              <a:gd name="connsiteX246" fmla="*/ 523827 w 7143544"/>
              <a:gd name="connsiteY246" fmla="*/ 2582754 h 6857999"/>
              <a:gd name="connsiteX247" fmla="*/ 516935 w 7143544"/>
              <a:gd name="connsiteY247" fmla="*/ 2607370 h 6857999"/>
              <a:gd name="connsiteX248" fmla="*/ 488873 w 7143544"/>
              <a:gd name="connsiteY248" fmla="*/ 2737342 h 6857999"/>
              <a:gd name="connsiteX249" fmla="*/ 458349 w 7143544"/>
              <a:gd name="connsiteY249" fmla="*/ 2885530 h 6857999"/>
              <a:gd name="connsiteX250" fmla="*/ 427333 w 7143544"/>
              <a:gd name="connsiteY250" fmla="*/ 3065227 h 6857999"/>
              <a:gd name="connsiteX251" fmla="*/ 438164 w 7143544"/>
              <a:gd name="connsiteY251" fmla="*/ 3203076 h 6857999"/>
              <a:gd name="connsiteX252" fmla="*/ 427825 w 7143544"/>
              <a:gd name="connsiteY252" fmla="*/ 3344863 h 6857999"/>
              <a:gd name="connsiteX253" fmla="*/ 432748 w 7143544"/>
              <a:gd name="connsiteY253" fmla="*/ 3393111 h 6857999"/>
              <a:gd name="connsiteX254" fmla="*/ 425363 w 7143544"/>
              <a:gd name="connsiteY254" fmla="*/ 3520621 h 6857999"/>
              <a:gd name="connsiteX255" fmla="*/ 429302 w 7143544"/>
              <a:gd name="connsiteY255" fmla="*/ 3548191 h 6857999"/>
              <a:gd name="connsiteX256" fmla="*/ 456872 w 7143544"/>
              <a:gd name="connsiteY256" fmla="*/ 3639763 h 6857999"/>
              <a:gd name="connsiteX257" fmla="*/ 476565 w 7143544"/>
              <a:gd name="connsiteY257" fmla="*/ 3718534 h 6857999"/>
              <a:gd name="connsiteX258" fmla="*/ 532689 w 7143544"/>
              <a:gd name="connsiteY258" fmla="*/ 3941554 h 6857999"/>
              <a:gd name="connsiteX259" fmla="*/ 550412 w 7143544"/>
              <a:gd name="connsiteY259" fmla="*/ 3905122 h 6857999"/>
              <a:gd name="connsiteX260" fmla="*/ 550905 w 7143544"/>
              <a:gd name="connsiteY260" fmla="*/ 3951893 h 6857999"/>
              <a:gd name="connsiteX261" fmla="*/ 548935 w 7143544"/>
              <a:gd name="connsiteY261" fmla="*/ 3990786 h 6857999"/>
              <a:gd name="connsiteX262" fmla="*/ 571582 w 7143544"/>
              <a:gd name="connsiteY262" fmla="*/ 4070049 h 6857999"/>
              <a:gd name="connsiteX263" fmla="*/ 621306 w 7143544"/>
              <a:gd name="connsiteY263" fmla="*/ 4121743 h 6857999"/>
              <a:gd name="connsiteX264" fmla="*/ 601614 w 7143544"/>
              <a:gd name="connsiteY264" fmla="*/ 4152266 h 6857999"/>
              <a:gd name="connsiteX265" fmla="*/ 629676 w 7143544"/>
              <a:gd name="connsiteY265" fmla="*/ 4147343 h 6857999"/>
              <a:gd name="connsiteX266" fmla="*/ 623276 w 7143544"/>
              <a:gd name="connsiteY266" fmla="*/ 4189683 h 6857999"/>
              <a:gd name="connsiteX267" fmla="*/ 704508 w 7143544"/>
              <a:gd name="connsiteY267" fmla="*/ 4241376 h 6857999"/>
              <a:gd name="connsiteX268" fmla="*/ 703524 w 7143544"/>
              <a:gd name="connsiteY268" fmla="*/ 4316209 h 6857999"/>
              <a:gd name="connsiteX269" fmla="*/ 692200 w 7143544"/>
              <a:gd name="connsiteY269" fmla="*/ 4265500 h 6857999"/>
              <a:gd name="connsiteX270" fmla="*/ 660692 w 7143544"/>
              <a:gd name="connsiteY270" fmla="*/ 4234976 h 6857999"/>
              <a:gd name="connsiteX271" fmla="*/ 642968 w 7143544"/>
              <a:gd name="connsiteY271" fmla="*/ 4293070 h 6857999"/>
              <a:gd name="connsiteX272" fmla="*/ 720755 w 7143544"/>
              <a:gd name="connsiteY272" fmla="*/ 4351655 h 6857999"/>
              <a:gd name="connsiteX273" fmla="*/ 731093 w 7143544"/>
              <a:gd name="connsiteY273" fmla="*/ 4348702 h 6857999"/>
              <a:gd name="connsiteX274" fmla="*/ 748324 w 7143544"/>
              <a:gd name="connsiteY274" fmla="*/ 4382672 h 6857999"/>
              <a:gd name="connsiteX275" fmla="*/ 801987 w 7143544"/>
              <a:gd name="connsiteY275" fmla="*/ 4431411 h 6857999"/>
              <a:gd name="connsiteX276" fmla="*/ 850234 w 7143544"/>
              <a:gd name="connsiteY276" fmla="*/ 4507721 h 6857999"/>
              <a:gd name="connsiteX277" fmla="*/ 873373 w 7143544"/>
              <a:gd name="connsiteY277" fmla="*/ 4540214 h 6857999"/>
              <a:gd name="connsiteX278" fmla="*/ 855650 w 7143544"/>
              <a:gd name="connsiteY278" fmla="*/ 4550552 h 6857999"/>
              <a:gd name="connsiteX279" fmla="*/ 835465 w 7143544"/>
              <a:gd name="connsiteY279" fmla="*/ 4518059 h 6857999"/>
              <a:gd name="connsiteX280" fmla="*/ 819218 w 7143544"/>
              <a:gd name="connsiteY280" fmla="*/ 4539229 h 6857999"/>
              <a:gd name="connsiteX281" fmla="*/ 848758 w 7143544"/>
              <a:gd name="connsiteY281" fmla="*/ 4559414 h 6857999"/>
              <a:gd name="connsiteX282" fmla="*/ 905866 w 7143544"/>
              <a:gd name="connsiteY282" fmla="*/ 4604707 h 6857999"/>
              <a:gd name="connsiteX283" fmla="*/ 860081 w 7143544"/>
              <a:gd name="connsiteY283" fmla="*/ 4631785 h 6857999"/>
              <a:gd name="connsiteX284" fmla="*/ 911774 w 7143544"/>
              <a:gd name="connsiteY284" fmla="*/ 4664278 h 6857999"/>
              <a:gd name="connsiteX285" fmla="*/ 920144 w 7143544"/>
              <a:gd name="connsiteY285" fmla="*/ 4683478 h 6857999"/>
              <a:gd name="connsiteX286" fmla="*/ 932944 w 7143544"/>
              <a:gd name="connsiteY286" fmla="*/ 4738618 h 6857999"/>
              <a:gd name="connsiteX287" fmla="*/ 966422 w 7143544"/>
              <a:gd name="connsiteY287" fmla="*/ 4641631 h 6857999"/>
              <a:gd name="connsiteX288" fmla="*/ 1010238 w 7143544"/>
              <a:gd name="connsiteY288" fmla="*/ 4655909 h 6857999"/>
              <a:gd name="connsiteX289" fmla="*/ 1021561 w 7143544"/>
              <a:gd name="connsiteY289" fmla="*/ 4709079 h 6857999"/>
              <a:gd name="connsiteX290" fmla="*/ 1027469 w 7143544"/>
              <a:gd name="connsiteY290" fmla="*/ 4760772 h 6857999"/>
              <a:gd name="connsiteX291" fmla="*/ 967899 w 7143544"/>
              <a:gd name="connsiteY291" fmla="*/ 4692340 h 6857999"/>
              <a:gd name="connsiteX292" fmla="*/ 940821 w 7143544"/>
              <a:gd name="connsiteY292" fmla="*/ 4785881 h 6857999"/>
              <a:gd name="connsiteX293" fmla="*/ 967406 w 7143544"/>
              <a:gd name="connsiteY293" fmla="*/ 4789819 h 6857999"/>
              <a:gd name="connsiteX294" fmla="*/ 966914 w 7143544"/>
              <a:gd name="connsiteY294" fmla="*/ 4799173 h 6857999"/>
              <a:gd name="connsiteX295" fmla="*/ 887158 w 7143544"/>
              <a:gd name="connsiteY295" fmla="*/ 4789819 h 6857999"/>
              <a:gd name="connsiteX296" fmla="*/ 944760 w 7143544"/>
              <a:gd name="connsiteY296" fmla="*/ 4845451 h 6857999"/>
              <a:gd name="connsiteX297" fmla="*/ 989068 w 7143544"/>
              <a:gd name="connsiteY297" fmla="*/ 4819851 h 6857999"/>
              <a:gd name="connsiteX298" fmla="*/ 1053070 w 7143544"/>
              <a:gd name="connsiteY298" fmla="*/ 4940469 h 6857999"/>
              <a:gd name="connsiteX299" fmla="*/ 1064885 w 7143544"/>
              <a:gd name="connsiteY299" fmla="*/ 4935053 h 6857999"/>
              <a:gd name="connsiteX300" fmla="*/ 1059470 w 7143544"/>
              <a:gd name="connsiteY300" fmla="*/ 4887791 h 6857999"/>
              <a:gd name="connsiteX301" fmla="*/ 1071778 w 7143544"/>
              <a:gd name="connsiteY301" fmla="*/ 4885329 h 6857999"/>
              <a:gd name="connsiteX302" fmla="*/ 1083101 w 7143544"/>
              <a:gd name="connsiteY302" fmla="*/ 4958192 h 6857999"/>
              <a:gd name="connsiteX303" fmla="*/ 1101317 w 7143544"/>
              <a:gd name="connsiteY303" fmla="*/ 4988716 h 6857999"/>
              <a:gd name="connsiteX304" fmla="*/ 1142180 w 7143544"/>
              <a:gd name="connsiteY304" fmla="*/ 5022686 h 6857999"/>
              <a:gd name="connsiteX305" fmla="*/ 1174180 w 7143544"/>
              <a:gd name="connsiteY305" fmla="*/ 5072410 h 6857999"/>
              <a:gd name="connsiteX306" fmla="*/ 1184027 w 7143544"/>
              <a:gd name="connsiteY306" fmla="*/ 5119180 h 6857999"/>
              <a:gd name="connsiteX307" fmla="*/ 1290367 w 7143544"/>
              <a:gd name="connsiteY307" fmla="*/ 5197459 h 6857999"/>
              <a:gd name="connsiteX308" fmla="*/ 1306122 w 7143544"/>
              <a:gd name="connsiteY308" fmla="*/ 5243245 h 6857999"/>
              <a:gd name="connsiteX309" fmla="*/ 1438063 w 7143544"/>
              <a:gd name="connsiteY309" fmla="*/ 5346139 h 6857999"/>
              <a:gd name="connsiteX310" fmla="*/ 1499603 w 7143544"/>
              <a:gd name="connsiteY310" fmla="*/ 5389956 h 6857999"/>
              <a:gd name="connsiteX311" fmla="*/ 1475972 w 7143544"/>
              <a:gd name="connsiteY311" fmla="*/ 5391433 h 6857999"/>
              <a:gd name="connsiteX312" fmla="*/ 1473510 w 7143544"/>
              <a:gd name="connsiteY312" fmla="*/ 5400294 h 6857999"/>
              <a:gd name="connsiteX313" fmla="*/ 1545389 w 7143544"/>
              <a:gd name="connsiteY313" fmla="*/ 5424910 h 6857999"/>
              <a:gd name="connsiteX314" fmla="*/ 1570989 w 7143544"/>
              <a:gd name="connsiteY314" fmla="*/ 5371740 h 6857999"/>
              <a:gd name="connsiteX315" fmla="*/ 1592159 w 7143544"/>
              <a:gd name="connsiteY315" fmla="*/ 5437218 h 6857999"/>
              <a:gd name="connsiteX316" fmla="*/ 1614806 w 7143544"/>
              <a:gd name="connsiteY316" fmla="*/ 5465281 h 6857999"/>
              <a:gd name="connsiteX317" fmla="*/ 1703423 w 7143544"/>
              <a:gd name="connsiteY317" fmla="*/ 5490881 h 6857999"/>
              <a:gd name="connsiteX318" fmla="*/ 1659606 w 7143544"/>
              <a:gd name="connsiteY318" fmla="*/ 5516974 h 6857999"/>
              <a:gd name="connsiteX319" fmla="*/ 1707361 w 7143544"/>
              <a:gd name="connsiteY319" fmla="*/ 5547990 h 6857999"/>
              <a:gd name="connsiteX320" fmla="*/ 1771363 w 7143544"/>
              <a:gd name="connsiteY320" fmla="*/ 5558329 h 6857999"/>
              <a:gd name="connsiteX321" fmla="*/ 1796963 w 7143544"/>
              <a:gd name="connsiteY321" fmla="*/ 5613469 h 6857999"/>
              <a:gd name="connsiteX322" fmla="*/ 1838811 w 7143544"/>
              <a:gd name="connsiteY322" fmla="*/ 5659254 h 6857999"/>
              <a:gd name="connsiteX323" fmla="*/ 1852103 w 7143544"/>
              <a:gd name="connsiteY323" fmla="*/ 5610022 h 6857999"/>
              <a:gd name="connsiteX324" fmla="*/ 1795979 w 7143544"/>
              <a:gd name="connsiteY324" fmla="*/ 5613961 h 6857999"/>
              <a:gd name="connsiteX325" fmla="*/ 1856042 w 7143544"/>
              <a:gd name="connsiteY325" fmla="*/ 5602637 h 6857999"/>
              <a:gd name="connsiteX326" fmla="*/ 1922505 w 7143544"/>
              <a:gd name="connsiteY326" fmla="*/ 5650885 h 6857999"/>
              <a:gd name="connsiteX327" fmla="*/ 1954013 w 7143544"/>
              <a:gd name="connsiteY327" fmla="*/ 5651377 h 6857999"/>
              <a:gd name="connsiteX328" fmla="*/ 1995860 w 7143544"/>
              <a:gd name="connsiteY328" fmla="*/ 5751318 h 6857999"/>
              <a:gd name="connsiteX329" fmla="*/ 2038200 w 7143544"/>
              <a:gd name="connsiteY329" fmla="*/ 5762641 h 6857999"/>
              <a:gd name="connsiteX330" fmla="*/ 2034261 w 7143544"/>
              <a:gd name="connsiteY330" fmla="*/ 5735071 h 6857999"/>
              <a:gd name="connsiteX331" fmla="*/ 2147002 w 7143544"/>
              <a:gd name="connsiteY331" fmla="*/ 5787750 h 6857999"/>
              <a:gd name="connsiteX332" fmla="*/ 2120909 w 7143544"/>
              <a:gd name="connsiteY332" fmla="*/ 5899506 h 6857999"/>
              <a:gd name="connsiteX333" fmla="*/ 2288790 w 7143544"/>
              <a:gd name="connsiteY333" fmla="*/ 5929045 h 6857999"/>
              <a:gd name="connsiteX334" fmla="*/ 2231681 w 7143544"/>
              <a:gd name="connsiteY334" fmla="*/ 5951691 h 6857999"/>
              <a:gd name="connsiteX335" fmla="*/ 2307006 w 7143544"/>
              <a:gd name="connsiteY335" fmla="*/ 5994523 h 6857999"/>
              <a:gd name="connsiteX336" fmla="*/ 2309467 w 7143544"/>
              <a:gd name="connsiteY336" fmla="*/ 5953661 h 6857999"/>
              <a:gd name="connsiteX337" fmla="*/ 2341960 w 7143544"/>
              <a:gd name="connsiteY337" fmla="*/ 5963015 h 6857999"/>
              <a:gd name="connsiteX338" fmla="*/ 2403500 w 7143544"/>
              <a:gd name="connsiteY338" fmla="*/ 5960061 h 6857999"/>
              <a:gd name="connsiteX339" fmla="*/ 2442886 w 7143544"/>
              <a:gd name="connsiteY339" fmla="*/ 5972861 h 6857999"/>
              <a:gd name="connsiteX340" fmla="*/ 2458640 w 7143544"/>
              <a:gd name="connsiteY340" fmla="*/ 5982708 h 6857999"/>
              <a:gd name="connsiteX341" fmla="*/ 2526087 w 7143544"/>
              <a:gd name="connsiteY341" fmla="*/ 6033416 h 6857999"/>
              <a:gd name="connsiteX342" fmla="*/ 2562027 w 7143544"/>
              <a:gd name="connsiteY342" fmla="*/ 6031447 h 6857999"/>
              <a:gd name="connsiteX343" fmla="*/ 2552673 w 7143544"/>
              <a:gd name="connsiteY343" fmla="*/ 6060986 h 6857999"/>
              <a:gd name="connsiteX344" fmla="*/ 2640305 w 7143544"/>
              <a:gd name="connsiteY344" fmla="*/ 6033416 h 6857999"/>
              <a:gd name="connsiteX345" fmla="*/ 2643259 w 7143544"/>
              <a:gd name="connsiteY345" fmla="*/ 5966953 h 6857999"/>
              <a:gd name="connsiteX346" fmla="*/ 2700861 w 7143544"/>
              <a:gd name="connsiteY346" fmla="*/ 6035878 h 6857999"/>
              <a:gd name="connsiteX347" fmla="*/ 2751569 w 7143544"/>
              <a:gd name="connsiteY347" fmla="*/ 6074771 h 6857999"/>
              <a:gd name="connsiteX348" fmla="*/ 2760924 w 7143544"/>
              <a:gd name="connsiteY348" fmla="*/ 6080186 h 6857999"/>
              <a:gd name="connsiteX349" fmla="*/ 2854956 w 7143544"/>
              <a:gd name="connsiteY349" fmla="*/ 6097910 h 6857999"/>
              <a:gd name="connsiteX350" fmla="*/ 2981482 w 7143544"/>
              <a:gd name="connsiteY350" fmla="*/ 6111203 h 6857999"/>
              <a:gd name="connsiteX351" fmla="*/ 2942589 w 7143544"/>
              <a:gd name="connsiteY351" fmla="*/ 6193913 h 6857999"/>
              <a:gd name="connsiteX352" fmla="*/ 2980005 w 7143544"/>
              <a:gd name="connsiteY352" fmla="*/ 6210159 h 6857999"/>
              <a:gd name="connsiteX353" fmla="*/ 2991821 w 7143544"/>
              <a:gd name="connsiteY353" fmla="*/ 6188497 h 6857999"/>
              <a:gd name="connsiteX354" fmla="*/ 3012498 w 7143544"/>
              <a:gd name="connsiteY354" fmla="*/ 6148127 h 6857999"/>
              <a:gd name="connsiteX355" fmla="*/ 3037114 w 7143544"/>
              <a:gd name="connsiteY355" fmla="*/ 6198836 h 6857999"/>
              <a:gd name="connsiteX356" fmla="*/ 3095700 w 7143544"/>
              <a:gd name="connsiteY356" fmla="*/ 6177174 h 6857999"/>
              <a:gd name="connsiteX357" fmla="*/ 3099147 w 7143544"/>
              <a:gd name="connsiteY357" fmla="*/ 6144681 h 6857999"/>
              <a:gd name="connsiteX358" fmla="*/ 3181364 w 7143544"/>
              <a:gd name="connsiteY358" fmla="*/ 6138280 h 6857999"/>
              <a:gd name="connsiteX359" fmla="*/ 3226165 w 7143544"/>
              <a:gd name="connsiteY359" fmla="*/ 6149111 h 6857999"/>
              <a:gd name="connsiteX360" fmla="*/ 3275889 w 7143544"/>
              <a:gd name="connsiteY360" fmla="*/ 6150588 h 6857999"/>
              <a:gd name="connsiteX361" fmla="*/ 3278843 w 7143544"/>
              <a:gd name="connsiteY361" fmla="*/ 6148619 h 6857999"/>
              <a:gd name="connsiteX362" fmla="*/ 3401923 w 7143544"/>
              <a:gd name="connsiteY362" fmla="*/ 6158465 h 6857999"/>
              <a:gd name="connsiteX363" fmla="*/ 3426046 w 7143544"/>
              <a:gd name="connsiteY363" fmla="*/ 6162896 h 6857999"/>
              <a:gd name="connsiteX364" fmla="*/ 3493494 w 7143544"/>
              <a:gd name="connsiteY364" fmla="*/ 6165850 h 6857999"/>
              <a:gd name="connsiteX365" fmla="*/ 3511217 w 7143544"/>
              <a:gd name="connsiteY365" fmla="*/ 6156496 h 6857999"/>
              <a:gd name="connsiteX366" fmla="*/ 3553557 w 7143544"/>
              <a:gd name="connsiteY366" fmla="*/ 6149111 h 6857999"/>
              <a:gd name="connsiteX367" fmla="*/ 3653497 w 7143544"/>
              <a:gd name="connsiteY367" fmla="*/ 6152065 h 6857999"/>
              <a:gd name="connsiteX368" fmla="*/ 3760331 w 7143544"/>
              <a:gd name="connsiteY368" fmla="*/ 6131388 h 6857999"/>
              <a:gd name="connsiteX369" fmla="*/ 3828763 w 7143544"/>
              <a:gd name="connsiteY369" fmla="*/ 6158957 h 6857999"/>
              <a:gd name="connsiteX370" fmla="*/ 3833194 w 7143544"/>
              <a:gd name="connsiteY370" fmla="*/ 6129418 h 6857999"/>
              <a:gd name="connsiteX371" fmla="*/ 3846979 w 7143544"/>
              <a:gd name="connsiteY371" fmla="*/ 6174220 h 6857999"/>
              <a:gd name="connsiteX372" fmla="*/ 3925750 w 7143544"/>
              <a:gd name="connsiteY372" fmla="*/ 6167819 h 6857999"/>
              <a:gd name="connsiteX373" fmla="*/ 3879472 w 7143544"/>
              <a:gd name="connsiteY373" fmla="*/ 6117110 h 6857999"/>
              <a:gd name="connsiteX374" fmla="*/ 3938550 w 7143544"/>
              <a:gd name="connsiteY374" fmla="*/ 6131388 h 6857999"/>
              <a:gd name="connsiteX375" fmla="*/ 3962181 w 7143544"/>
              <a:gd name="connsiteY375" fmla="*/ 6182589 h 6857999"/>
              <a:gd name="connsiteX376" fmla="*/ 3975474 w 7143544"/>
              <a:gd name="connsiteY376" fmla="*/ 6178158 h 6857999"/>
              <a:gd name="connsiteX377" fmla="*/ 3961197 w 7143544"/>
              <a:gd name="connsiteY377" fmla="*/ 6132373 h 6857999"/>
              <a:gd name="connsiteX378" fmla="*/ 3985320 w 7143544"/>
              <a:gd name="connsiteY378" fmla="*/ 6104802 h 6857999"/>
              <a:gd name="connsiteX379" fmla="*/ 4097569 w 7143544"/>
              <a:gd name="connsiteY379" fmla="*/ 6070340 h 6857999"/>
              <a:gd name="connsiteX380" fmla="*/ 4164524 w 7143544"/>
              <a:gd name="connsiteY380" fmla="*/ 6096925 h 6857999"/>
              <a:gd name="connsiteX381" fmla="*/ 4194063 w 7143544"/>
              <a:gd name="connsiteY381" fmla="*/ 6116618 h 6857999"/>
              <a:gd name="connsiteX382" fmla="*/ 4198494 w 7143544"/>
              <a:gd name="connsiteY382" fmla="*/ 6107264 h 6857999"/>
              <a:gd name="connsiteX383" fmla="*/ 4187171 w 7143544"/>
              <a:gd name="connsiteY383" fmla="*/ 6064432 h 6857999"/>
              <a:gd name="connsiteX384" fmla="*/ 4306805 w 7143544"/>
              <a:gd name="connsiteY384" fmla="*/ 6019139 h 6857999"/>
              <a:gd name="connsiteX385" fmla="*/ 4348159 w 7143544"/>
              <a:gd name="connsiteY385" fmla="*/ 6051632 h 6857999"/>
              <a:gd name="connsiteX386" fmla="*/ 4373760 w 7143544"/>
              <a:gd name="connsiteY386" fmla="*/ 6016678 h 6857999"/>
              <a:gd name="connsiteX387" fmla="*/ 4410684 w 7143544"/>
              <a:gd name="connsiteY387" fmla="*/ 6044740 h 6857999"/>
              <a:gd name="connsiteX388" fmla="*/ 4417084 w 7143544"/>
              <a:gd name="connsiteY388" fmla="*/ 6036863 h 6857999"/>
              <a:gd name="connsiteX389" fmla="*/ 4399360 w 7143544"/>
              <a:gd name="connsiteY389" fmla="*/ 6009785 h 6857999"/>
              <a:gd name="connsiteX390" fmla="*/ 4433823 w 7143544"/>
              <a:gd name="connsiteY390" fmla="*/ 5994523 h 6857999"/>
              <a:gd name="connsiteX391" fmla="*/ 4452531 w 7143544"/>
              <a:gd name="connsiteY391" fmla="*/ 5983200 h 6857999"/>
              <a:gd name="connsiteX392" fmla="*/ 4498809 w 7143544"/>
              <a:gd name="connsiteY392" fmla="*/ 5976307 h 6857999"/>
              <a:gd name="connsiteX393" fmla="*/ 4522933 w 7143544"/>
              <a:gd name="connsiteY393" fmla="*/ 5971384 h 6857999"/>
              <a:gd name="connsiteX394" fmla="*/ 4621396 w 7143544"/>
              <a:gd name="connsiteY394" fmla="*/ 5925106 h 6857999"/>
              <a:gd name="connsiteX395" fmla="*/ 4650935 w 7143544"/>
              <a:gd name="connsiteY395" fmla="*/ 5955138 h 6857999"/>
              <a:gd name="connsiteX396" fmla="*/ 4665705 w 7143544"/>
              <a:gd name="connsiteY396" fmla="*/ 5918214 h 6857999"/>
              <a:gd name="connsiteX397" fmla="*/ 4695244 w 7143544"/>
              <a:gd name="connsiteY397" fmla="*/ 5896552 h 6857999"/>
              <a:gd name="connsiteX398" fmla="*/ 4730199 w 7143544"/>
              <a:gd name="connsiteY398" fmla="*/ 5902952 h 6857999"/>
              <a:gd name="connsiteX399" fmla="*/ 4748414 w 7143544"/>
              <a:gd name="connsiteY399" fmla="*/ 5872428 h 6857999"/>
              <a:gd name="connsiteX400" fmla="*/ 4764661 w 7143544"/>
              <a:gd name="connsiteY400" fmla="*/ 5885228 h 6857999"/>
              <a:gd name="connsiteX401" fmla="*/ 4811431 w 7143544"/>
              <a:gd name="connsiteY401" fmla="*/ 5845843 h 6857999"/>
              <a:gd name="connsiteX402" fmla="*/ 4798139 w 7143544"/>
              <a:gd name="connsiteY402" fmla="*/ 5882767 h 6857999"/>
              <a:gd name="connsiteX403" fmla="*/ 4812908 w 7143544"/>
              <a:gd name="connsiteY403" fmla="*/ 5811873 h 6857999"/>
              <a:gd name="connsiteX404" fmla="*/ 4829155 w 7143544"/>
              <a:gd name="connsiteY404" fmla="*/ 5820242 h 6857999"/>
              <a:gd name="connsiteX405" fmla="*/ 4842940 w 7143544"/>
              <a:gd name="connsiteY405" fmla="*/ 5840427 h 6857999"/>
              <a:gd name="connsiteX406" fmla="*/ 4954204 w 7143544"/>
              <a:gd name="connsiteY406" fmla="*/ 5795627 h 6857999"/>
              <a:gd name="connsiteX407" fmla="*/ 4941403 w 7143544"/>
              <a:gd name="connsiteY407" fmla="*/ 5773472 h 6857999"/>
              <a:gd name="connsiteX408" fmla="*/ 5054637 w 7143544"/>
              <a:gd name="connsiteY408" fmla="*/ 5731625 h 6857999"/>
              <a:gd name="connsiteX409" fmla="*/ 5122576 w 7143544"/>
              <a:gd name="connsiteY409" fmla="*/ 5710455 h 6857999"/>
              <a:gd name="connsiteX410" fmla="*/ 5070883 w 7143544"/>
              <a:gd name="connsiteY410" fmla="*/ 5656300 h 6857999"/>
              <a:gd name="connsiteX411" fmla="*/ 5120115 w 7143544"/>
              <a:gd name="connsiteY411" fmla="*/ 5656792 h 6857999"/>
              <a:gd name="connsiteX412" fmla="*/ 5179193 w 7143544"/>
              <a:gd name="connsiteY412" fmla="*/ 5611991 h 6857999"/>
              <a:gd name="connsiteX413" fmla="*/ 5259441 w 7143544"/>
              <a:gd name="connsiteY413" fmla="*/ 5564729 h 6857999"/>
              <a:gd name="connsiteX414" fmla="*/ 5313596 w 7143544"/>
              <a:gd name="connsiteY414" fmla="*/ 5548482 h 6857999"/>
              <a:gd name="connsiteX415" fmla="*/ 5311627 w 7143544"/>
              <a:gd name="connsiteY415" fmla="*/ 5490881 h 6857999"/>
              <a:gd name="connsiteX416" fmla="*/ 5351012 w 7143544"/>
              <a:gd name="connsiteY416" fmla="*/ 5506635 h 6857999"/>
              <a:gd name="connsiteX417" fmla="*/ 5367259 w 7143544"/>
              <a:gd name="connsiteY417" fmla="*/ 5467742 h 6857999"/>
              <a:gd name="connsiteX418" fmla="*/ 5412060 w 7143544"/>
              <a:gd name="connsiteY418" fmla="*/ 5403248 h 6857999"/>
              <a:gd name="connsiteX419" fmla="*/ 5425352 w 7143544"/>
              <a:gd name="connsiteY419" fmla="*/ 5386017 h 6857999"/>
              <a:gd name="connsiteX420" fmla="*/ 5520370 w 7143544"/>
              <a:gd name="connsiteY420" fmla="*/ 5368294 h 6857999"/>
              <a:gd name="connsiteX421" fmla="*/ 5520862 w 7143544"/>
              <a:gd name="connsiteY421" fmla="*/ 5356478 h 6857999"/>
              <a:gd name="connsiteX422" fmla="*/ 5499200 w 7143544"/>
              <a:gd name="connsiteY422" fmla="*/ 5344170 h 6857999"/>
              <a:gd name="connsiteX423" fmla="*/ 5568125 w 7143544"/>
              <a:gd name="connsiteY423" fmla="*/ 5288046 h 6857999"/>
              <a:gd name="connsiteX424" fmla="*/ 5575017 w 7143544"/>
              <a:gd name="connsiteY424" fmla="*/ 5266876 h 6857999"/>
              <a:gd name="connsiteX425" fmla="*/ 5570094 w 7143544"/>
              <a:gd name="connsiteY425" fmla="*/ 5207798 h 6857999"/>
              <a:gd name="connsiteX426" fmla="*/ 5604064 w 7143544"/>
              <a:gd name="connsiteY426" fmla="*/ 5229952 h 6857999"/>
              <a:gd name="connsiteX427" fmla="*/ 5627203 w 7143544"/>
              <a:gd name="connsiteY427" fmla="*/ 5154135 h 6857999"/>
              <a:gd name="connsiteX428" fmla="*/ 5711882 w 7143544"/>
              <a:gd name="connsiteY428" fmla="*/ 5137889 h 6857999"/>
              <a:gd name="connsiteX429" fmla="*/ 5703513 w 7143544"/>
              <a:gd name="connsiteY429" fmla="*/ 5096042 h 6857999"/>
              <a:gd name="connsiteX430" fmla="*/ 5810838 w 7143544"/>
              <a:gd name="connsiteY430" fmla="*/ 5035486 h 6857999"/>
              <a:gd name="connsiteX431" fmla="*/ 5789668 w 7143544"/>
              <a:gd name="connsiteY431" fmla="*/ 4950315 h 6857999"/>
              <a:gd name="connsiteX432" fmla="*/ 5928010 w 7143544"/>
              <a:gd name="connsiteY432" fmla="*/ 4911914 h 6857999"/>
              <a:gd name="connsiteX433" fmla="*/ 5855639 w 7143544"/>
              <a:gd name="connsiteY433" fmla="*/ 4866621 h 6857999"/>
              <a:gd name="connsiteX434" fmla="*/ 5893055 w 7143544"/>
              <a:gd name="connsiteY434" fmla="*/ 4852344 h 6857999"/>
              <a:gd name="connsiteX435" fmla="*/ 5922594 w 7143544"/>
              <a:gd name="connsiteY435" fmla="*/ 4820343 h 6857999"/>
              <a:gd name="connsiteX436" fmla="*/ 5943764 w 7143544"/>
              <a:gd name="connsiteY436" fmla="*/ 4790804 h 6857999"/>
              <a:gd name="connsiteX437" fmla="*/ 5970842 w 7143544"/>
              <a:gd name="connsiteY437" fmla="*/ 4760280 h 6857999"/>
              <a:gd name="connsiteX438" fmla="*/ 5985611 w 7143544"/>
              <a:gd name="connsiteY438" fmla="*/ 4720402 h 6857999"/>
              <a:gd name="connsiteX439" fmla="*/ 6037797 w 7143544"/>
              <a:gd name="connsiteY439" fmla="*/ 4650985 h 6857999"/>
              <a:gd name="connsiteX440" fmla="*/ 6031397 w 7143544"/>
              <a:gd name="connsiteY440" fmla="*/ 4609631 h 6857999"/>
              <a:gd name="connsiteX441" fmla="*/ 6079152 w 7143544"/>
              <a:gd name="connsiteY441" fmla="*/ 4594369 h 6857999"/>
              <a:gd name="connsiteX442" fmla="*/ 6124938 w 7143544"/>
              <a:gd name="connsiteY442" fmla="*/ 4585015 h 6857999"/>
              <a:gd name="connsiteX443" fmla="*/ 6131830 w 7143544"/>
              <a:gd name="connsiteY443" fmla="*/ 4541198 h 6857999"/>
              <a:gd name="connsiteX444" fmla="*/ 6113614 w 7143544"/>
              <a:gd name="connsiteY444" fmla="*/ 4490982 h 6857999"/>
              <a:gd name="connsiteX445" fmla="*/ 6121491 w 7143544"/>
              <a:gd name="connsiteY445" fmla="*/ 4486551 h 6857999"/>
              <a:gd name="connsiteX446" fmla="*/ 6148569 w 7143544"/>
              <a:gd name="connsiteY446" fmla="*/ 4520521 h 6857999"/>
              <a:gd name="connsiteX447" fmla="*/ 6155954 w 7143544"/>
              <a:gd name="connsiteY447" fmla="*/ 4519044 h 6857999"/>
              <a:gd name="connsiteX448" fmla="*/ 6136753 w 7143544"/>
              <a:gd name="connsiteY448" fmla="*/ 4449135 h 6857999"/>
              <a:gd name="connsiteX449" fmla="*/ 6166292 w 7143544"/>
              <a:gd name="connsiteY449" fmla="*/ 4372825 h 6857999"/>
              <a:gd name="connsiteX450" fmla="*/ 6179585 w 7143544"/>
              <a:gd name="connsiteY450" fmla="*/ 4360025 h 6857999"/>
              <a:gd name="connsiteX451" fmla="*/ 6161369 w 7143544"/>
              <a:gd name="connsiteY451" fmla="*/ 4330486 h 6857999"/>
              <a:gd name="connsiteX452" fmla="*/ 6209124 w 7143544"/>
              <a:gd name="connsiteY452" fmla="*/ 4332947 h 6857999"/>
              <a:gd name="connsiteX453" fmla="*/ 6178108 w 7143544"/>
              <a:gd name="connsiteY453" fmla="*/ 4303901 h 6857999"/>
              <a:gd name="connsiteX454" fmla="*/ 6181554 w 7143544"/>
              <a:gd name="connsiteY454" fmla="*/ 4268454 h 6857999"/>
              <a:gd name="connsiteX455" fmla="*/ 6192385 w 7143544"/>
              <a:gd name="connsiteY455" fmla="*/ 4267961 h 6857999"/>
              <a:gd name="connsiteX456" fmla="*/ 6205185 w 7143544"/>
              <a:gd name="connsiteY456" fmla="*/ 4305378 h 6857999"/>
              <a:gd name="connsiteX457" fmla="*/ 6224878 w 7143544"/>
              <a:gd name="connsiteY457" fmla="*/ 4250730 h 6857999"/>
              <a:gd name="connsiteX458" fmla="*/ 6251464 w 7143544"/>
              <a:gd name="connsiteY458" fmla="*/ 4187713 h 6857999"/>
              <a:gd name="connsiteX459" fmla="*/ 6276079 w 7143544"/>
              <a:gd name="connsiteY459" fmla="*/ 4118296 h 6857999"/>
              <a:gd name="connsiteX460" fmla="*/ 6278049 w 7143544"/>
              <a:gd name="connsiteY460" fmla="*/ 4088757 h 6857999"/>
              <a:gd name="connsiteX461" fmla="*/ 6294788 w 7143544"/>
              <a:gd name="connsiteY461" fmla="*/ 4111896 h 6857999"/>
              <a:gd name="connsiteX462" fmla="*/ 6322358 w 7143544"/>
              <a:gd name="connsiteY462" fmla="*/ 4077434 h 6857999"/>
              <a:gd name="connsiteX463" fmla="*/ 6297742 w 7143544"/>
              <a:gd name="connsiteY463" fmla="*/ 4032141 h 6857999"/>
              <a:gd name="connsiteX464" fmla="*/ 6333188 w 7143544"/>
              <a:gd name="connsiteY464" fmla="*/ 3949431 h 6857999"/>
              <a:gd name="connsiteX465" fmla="*/ 6332696 w 7143544"/>
              <a:gd name="connsiteY465" fmla="*/ 3855398 h 6857999"/>
              <a:gd name="connsiteX466" fmla="*/ 6328757 w 7143544"/>
              <a:gd name="connsiteY466" fmla="*/ 3795335 h 6857999"/>
              <a:gd name="connsiteX467" fmla="*/ 6342050 w 7143544"/>
              <a:gd name="connsiteY467" fmla="*/ 3792381 h 6857999"/>
              <a:gd name="connsiteX468" fmla="*/ 6366174 w 7143544"/>
              <a:gd name="connsiteY468" fmla="*/ 3679148 h 6857999"/>
              <a:gd name="connsiteX469" fmla="*/ 6386359 w 7143544"/>
              <a:gd name="connsiteY469" fmla="*/ 3603331 h 6857999"/>
              <a:gd name="connsiteX470" fmla="*/ 6376020 w 7143544"/>
              <a:gd name="connsiteY470" fmla="*/ 3572807 h 6857999"/>
              <a:gd name="connsiteX471" fmla="*/ 6387343 w 7143544"/>
              <a:gd name="connsiteY471" fmla="*/ 3490098 h 6857999"/>
              <a:gd name="connsiteX472" fmla="*/ 6391774 w 7143544"/>
              <a:gd name="connsiteY472" fmla="*/ 3387695 h 6857999"/>
              <a:gd name="connsiteX473" fmla="*/ 6391774 w 7143544"/>
              <a:gd name="connsiteY473" fmla="*/ 3366033 h 6857999"/>
              <a:gd name="connsiteX474" fmla="*/ 6400144 w 7143544"/>
              <a:gd name="connsiteY474" fmla="*/ 3279878 h 6857999"/>
              <a:gd name="connsiteX475" fmla="*/ 6395220 w 7143544"/>
              <a:gd name="connsiteY475" fmla="*/ 3204553 h 6857999"/>
              <a:gd name="connsiteX476" fmla="*/ 6389313 w 7143544"/>
              <a:gd name="connsiteY476" fmla="*/ 3091319 h 6857999"/>
              <a:gd name="connsiteX477" fmla="*/ 6382420 w 7143544"/>
              <a:gd name="connsiteY477" fmla="*/ 2965286 h 6857999"/>
              <a:gd name="connsiteX478" fmla="*/ 6372082 w 7143544"/>
              <a:gd name="connsiteY478" fmla="*/ 2835314 h 6857999"/>
              <a:gd name="connsiteX479" fmla="*/ 6358789 w 7143544"/>
              <a:gd name="connsiteY479" fmla="*/ 2764420 h 6857999"/>
              <a:gd name="connsiteX480" fmla="*/ 6356820 w 7143544"/>
              <a:gd name="connsiteY480" fmla="*/ 2717650 h 6857999"/>
              <a:gd name="connsiteX481" fmla="*/ 6359774 w 7143544"/>
              <a:gd name="connsiteY481" fmla="*/ 2697464 h 6857999"/>
              <a:gd name="connsiteX482" fmla="*/ 6346481 w 7143544"/>
              <a:gd name="connsiteY482" fmla="*/ 2652663 h 6857999"/>
              <a:gd name="connsiteX483" fmla="*/ 6330235 w 7143544"/>
              <a:gd name="connsiteY483" fmla="*/ 2615247 h 6857999"/>
              <a:gd name="connsiteX484" fmla="*/ 6289372 w 7143544"/>
              <a:gd name="connsiteY484" fmla="*/ 2453274 h 6857999"/>
              <a:gd name="connsiteX485" fmla="*/ 6256387 w 7143544"/>
              <a:gd name="connsiteY485" fmla="*/ 2331672 h 6857999"/>
              <a:gd name="connsiteX486" fmla="*/ 6235710 w 7143544"/>
              <a:gd name="connsiteY486" fmla="*/ 2288348 h 6857999"/>
              <a:gd name="connsiteX487" fmla="*/ 6226355 w 7143544"/>
              <a:gd name="connsiteY487" fmla="*/ 2252408 h 6857999"/>
              <a:gd name="connsiteX488" fmla="*/ 6194847 w 7143544"/>
              <a:gd name="connsiteY488" fmla="*/ 2138683 h 6857999"/>
              <a:gd name="connsiteX489" fmla="*/ 6148077 w 7143544"/>
              <a:gd name="connsiteY489" fmla="*/ 2060896 h 6857999"/>
              <a:gd name="connsiteX490" fmla="*/ 6130845 w 7143544"/>
              <a:gd name="connsiteY490" fmla="*/ 2026434 h 6857999"/>
              <a:gd name="connsiteX491" fmla="*/ 6108691 w 7143544"/>
              <a:gd name="connsiteY491" fmla="*/ 1915170 h 6857999"/>
              <a:gd name="connsiteX492" fmla="*/ 6118537 w 7143544"/>
              <a:gd name="connsiteY492" fmla="*/ 1906801 h 6857999"/>
              <a:gd name="connsiteX493" fmla="*/ 6056505 w 7143544"/>
              <a:gd name="connsiteY493" fmla="*/ 1876277 h 6857999"/>
              <a:gd name="connsiteX494" fmla="*/ 6024013 w 7143544"/>
              <a:gd name="connsiteY494" fmla="*/ 1819168 h 6857999"/>
              <a:gd name="connsiteX495" fmla="*/ 6020074 w 7143544"/>
              <a:gd name="connsiteY495" fmla="*/ 1766982 h 6857999"/>
              <a:gd name="connsiteX496" fmla="*/ 5972319 w 7143544"/>
              <a:gd name="connsiteY496" fmla="*/ 1729073 h 6857999"/>
              <a:gd name="connsiteX497" fmla="*/ 5919641 w 7143544"/>
              <a:gd name="connsiteY497" fmla="*/ 1684765 h 6857999"/>
              <a:gd name="connsiteX498" fmla="*/ 5938349 w 7143544"/>
              <a:gd name="connsiteY498" fmla="*/ 1742858 h 6857999"/>
              <a:gd name="connsiteX499" fmla="*/ 5878286 w 7143544"/>
              <a:gd name="connsiteY499" fmla="*/ 1722181 h 6857999"/>
              <a:gd name="connsiteX500" fmla="*/ 5905363 w 7143544"/>
              <a:gd name="connsiteY500" fmla="*/ 1670488 h 6857999"/>
              <a:gd name="connsiteX501" fmla="*/ 5901917 w 7143544"/>
              <a:gd name="connsiteY501" fmla="*/ 1663103 h 6857999"/>
              <a:gd name="connsiteX502" fmla="*/ 5806407 w 7143544"/>
              <a:gd name="connsiteY502" fmla="*/ 1613871 h 6857999"/>
              <a:gd name="connsiteX503" fmla="*/ 5771945 w 7143544"/>
              <a:gd name="connsiteY503" fmla="*/ 1558239 h 6857999"/>
              <a:gd name="connsiteX504" fmla="*/ 5726160 w 7143544"/>
              <a:gd name="connsiteY504" fmla="*/ 1516884 h 6857999"/>
              <a:gd name="connsiteX505" fmla="*/ 5648373 w 7143544"/>
              <a:gd name="connsiteY505" fmla="*/ 1463714 h 6857999"/>
              <a:gd name="connsiteX506" fmla="*/ 5636065 w 7143544"/>
              <a:gd name="connsiteY506" fmla="*/ 1470114 h 6857999"/>
              <a:gd name="connsiteX507" fmla="*/ 5681851 w 7143544"/>
              <a:gd name="connsiteY507" fmla="*/ 1413989 h 6857999"/>
              <a:gd name="connsiteX508" fmla="*/ 5466707 w 7143544"/>
              <a:gd name="connsiteY508" fmla="*/ 1186538 h 6857999"/>
              <a:gd name="connsiteX509" fmla="*/ 5356921 w 7143544"/>
              <a:gd name="connsiteY509" fmla="*/ 1211154 h 6857999"/>
              <a:gd name="connsiteX510" fmla="*/ 5269288 w 7143544"/>
              <a:gd name="connsiteY510" fmla="*/ 1206723 h 6857999"/>
              <a:gd name="connsiteX511" fmla="*/ 5251072 w 7143544"/>
              <a:gd name="connsiteY511" fmla="*/ 1203769 h 6857999"/>
              <a:gd name="connsiteX512" fmla="*/ 5144731 w 7143544"/>
              <a:gd name="connsiteY512" fmla="*/ 1169307 h 6857999"/>
              <a:gd name="connsiteX513" fmla="*/ 5020667 w 7143544"/>
              <a:gd name="connsiteY513" fmla="*/ 1122044 h 6857999"/>
              <a:gd name="connsiteX514" fmla="*/ 5044790 w 7143544"/>
              <a:gd name="connsiteY514" fmla="*/ 1099890 h 6857999"/>
              <a:gd name="connsiteX515" fmla="*/ 4997035 w 7143544"/>
              <a:gd name="connsiteY515" fmla="*/ 959579 h 6857999"/>
              <a:gd name="connsiteX516" fmla="*/ 4963065 w 7143544"/>
              <a:gd name="connsiteY516" fmla="*/ 784806 h 6857999"/>
              <a:gd name="connsiteX517" fmla="*/ 4603673 w 7143544"/>
              <a:gd name="connsiteY517" fmla="*/ 578525 h 6857999"/>
              <a:gd name="connsiteX518" fmla="*/ 4214741 w 7143544"/>
              <a:gd name="connsiteY518" fmla="*/ 448552 h 6857999"/>
              <a:gd name="connsiteX519" fmla="*/ 4216218 w 7143544"/>
              <a:gd name="connsiteY519" fmla="*/ 434275 h 6857999"/>
              <a:gd name="connsiteX520" fmla="*/ 4371791 w 7143544"/>
              <a:gd name="connsiteY520" fmla="*/ 442152 h 6857999"/>
              <a:gd name="connsiteX521" fmla="*/ 4433823 w 7143544"/>
              <a:gd name="connsiteY521" fmla="*/ 441168 h 6857999"/>
              <a:gd name="connsiteX522" fmla="*/ 4531302 w 7143544"/>
              <a:gd name="connsiteY522" fmla="*/ 481045 h 6857999"/>
              <a:gd name="connsiteX523" fmla="*/ 4556410 w 7143544"/>
              <a:gd name="connsiteY523" fmla="*/ 494830 h 6857999"/>
              <a:gd name="connsiteX524" fmla="*/ 4604657 w 7143544"/>
              <a:gd name="connsiteY524" fmla="*/ 517477 h 6857999"/>
              <a:gd name="connsiteX525" fmla="*/ 4724291 w 7143544"/>
              <a:gd name="connsiteY525" fmla="*/ 568678 h 6857999"/>
              <a:gd name="connsiteX526" fmla="*/ 4747922 w 7143544"/>
              <a:gd name="connsiteY526" fmla="*/ 579017 h 6857999"/>
              <a:gd name="connsiteX527" fmla="*/ 4858202 w 7143544"/>
              <a:gd name="connsiteY527" fmla="*/ 634649 h 6857999"/>
              <a:gd name="connsiteX528" fmla="*/ 4878879 w 7143544"/>
              <a:gd name="connsiteY528" fmla="*/ 648926 h 6857999"/>
              <a:gd name="connsiteX529" fmla="*/ 4926634 w 7143544"/>
              <a:gd name="connsiteY529" fmla="*/ 675019 h 6857999"/>
              <a:gd name="connsiteX530" fmla="*/ 4939434 w 7143544"/>
              <a:gd name="connsiteY530" fmla="*/ 667142 h 6857999"/>
              <a:gd name="connsiteX531" fmla="*/ 4914818 w 7143544"/>
              <a:gd name="connsiteY531" fmla="*/ 562770 h 6857999"/>
              <a:gd name="connsiteX532" fmla="*/ 4837524 w 7143544"/>
              <a:gd name="connsiteY532" fmla="*/ 551939 h 6857999"/>
              <a:gd name="connsiteX533" fmla="*/ 4770076 w 7143544"/>
              <a:gd name="connsiteY533" fmla="*/ 512061 h 6857999"/>
              <a:gd name="connsiteX534" fmla="*/ 4721829 w 7143544"/>
              <a:gd name="connsiteY534" fmla="*/ 479568 h 6857999"/>
              <a:gd name="connsiteX535" fmla="*/ 4708044 w 7143544"/>
              <a:gd name="connsiteY535" fmla="*/ 476615 h 6857999"/>
              <a:gd name="connsiteX536" fmla="*/ 4619427 w 7143544"/>
              <a:gd name="connsiteY536" fmla="*/ 446091 h 6857999"/>
              <a:gd name="connsiteX537" fmla="*/ 4569210 w 7143544"/>
              <a:gd name="connsiteY537" fmla="*/ 428860 h 6857999"/>
              <a:gd name="connsiteX538" fmla="*/ 4497824 w 7143544"/>
              <a:gd name="connsiteY538" fmla="*/ 385536 h 6857999"/>
              <a:gd name="connsiteX539" fmla="*/ 4627304 w 7143544"/>
              <a:gd name="connsiteY539" fmla="*/ 412121 h 6857999"/>
              <a:gd name="connsiteX540" fmla="*/ 4757276 w 7143544"/>
              <a:gd name="connsiteY540" fmla="*/ 446583 h 6857999"/>
              <a:gd name="connsiteX541" fmla="*/ 4882325 w 7143544"/>
              <a:gd name="connsiteY541" fmla="*/ 490399 h 6857999"/>
              <a:gd name="connsiteX542" fmla="*/ 4886756 w 7143544"/>
              <a:gd name="connsiteY542" fmla="*/ 481538 h 6857999"/>
              <a:gd name="connsiteX543" fmla="*/ 4836047 w 7143544"/>
              <a:gd name="connsiteY543" fmla="*/ 442645 h 6857999"/>
              <a:gd name="connsiteX544" fmla="*/ 4885771 w 7143544"/>
              <a:gd name="connsiteY544" fmla="*/ 434767 h 6857999"/>
              <a:gd name="connsiteX545" fmla="*/ 4826201 w 7143544"/>
              <a:gd name="connsiteY545" fmla="*/ 390951 h 6857999"/>
              <a:gd name="connsiteX546" fmla="*/ 4815862 w 7143544"/>
              <a:gd name="connsiteY546" fmla="*/ 369781 h 6857999"/>
              <a:gd name="connsiteX547" fmla="*/ 4832601 w 7143544"/>
              <a:gd name="connsiteY547" fmla="*/ 360920 h 6857999"/>
              <a:gd name="connsiteX548" fmla="*/ 4898079 w 7143544"/>
              <a:gd name="connsiteY548" fmla="*/ 376674 h 6857999"/>
              <a:gd name="connsiteX549" fmla="*/ 4914818 w 7143544"/>
              <a:gd name="connsiteY549" fmla="*/ 380120 h 6857999"/>
              <a:gd name="connsiteX550" fmla="*/ 5018697 w 7143544"/>
              <a:gd name="connsiteY550" fmla="*/ 419013 h 6857999"/>
              <a:gd name="connsiteX551" fmla="*/ 5085160 w 7143544"/>
              <a:gd name="connsiteY551" fmla="*/ 406705 h 6857999"/>
              <a:gd name="connsiteX552" fmla="*/ 5138331 w 7143544"/>
              <a:gd name="connsiteY552" fmla="*/ 426398 h 6857999"/>
              <a:gd name="connsiteX553" fmla="*/ 5138823 w 7143544"/>
              <a:gd name="connsiteY553" fmla="*/ 412613 h 6857999"/>
              <a:gd name="connsiteX554" fmla="*/ 5052175 w 7143544"/>
              <a:gd name="connsiteY554" fmla="*/ 348612 h 6857999"/>
              <a:gd name="connsiteX555" fmla="*/ 4894141 w 7143544"/>
              <a:gd name="connsiteY555" fmla="*/ 289533 h 6857999"/>
              <a:gd name="connsiteX556" fmla="*/ 4796662 w 7143544"/>
              <a:gd name="connsiteY556" fmla="*/ 264425 h 6857999"/>
              <a:gd name="connsiteX557" fmla="*/ 4667674 w 7143544"/>
              <a:gd name="connsiteY557" fmla="*/ 233901 h 6857999"/>
              <a:gd name="connsiteX558" fmla="*/ 4647981 w 7143544"/>
              <a:gd name="connsiteY558" fmla="*/ 226024 h 6857999"/>
              <a:gd name="connsiteX559" fmla="*/ 4572164 w 7143544"/>
              <a:gd name="connsiteY559" fmla="*/ 193039 h 6857999"/>
              <a:gd name="connsiteX560" fmla="*/ 4460900 w 7143544"/>
              <a:gd name="connsiteY560" fmla="*/ 155623 h 6857999"/>
              <a:gd name="connsiteX561" fmla="*/ 4464347 w 7143544"/>
              <a:gd name="connsiteY561" fmla="*/ 139376 h 6857999"/>
              <a:gd name="connsiteX562" fmla="*/ 4692783 w 7143544"/>
              <a:gd name="connsiteY562" fmla="*/ 140853 h 6857999"/>
              <a:gd name="connsiteX563" fmla="*/ 4943865 w 7143544"/>
              <a:gd name="connsiteY563" fmla="*/ 190577 h 6857999"/>
              <a:gd name="connsiteX564" fmla="*/ 5025098 w 7143544"/>
              <a:gd name="connsiteY564" fmla="*/ 203378 h 6857999"/>
              <a:gd name="connsiteX565" fmla="*/ 5109284 w 7143544"/>
              <a:gd name="connsiteY565" fmla="*/ 239809 h 6857999"/>
              <a:gd name="connsiteX566" fmla="*/ 5153593 w 7143544"/>
              <a:gd name="connsiteY566" fmla="*/ 251625 h 6857999"/>
              <a:gd name="connsiteX567" fmla="*/ 5186578 w 7143544"/>
              <a:gd name="connsiteY567" fmla="*/ 218147 h 6857999"/>
              <a:gd name="connsiteX568" fmla="*/ 5126023 w 7143544"/>
              <a:gd name="connsiteY568" fmla="*/ 138392 h 6857999"/>
              <a:gd name="connsiteX569" fmla="*/ 5126023 w 7143544"/>
              <a:gd name="connsiteY569" fmla="*/ 90144 h 6857999"/>
              <a:gd name="connsiteX570" fmla="*/ 5178701 w 7143544"/>
              <a:gd name="connsiteY570" fmla="*/ 40912 h 6857999"/>
              <a:gd name="connsiteX571" fmla="*/ 5254026 w 7143544"/>
              <a:gd name="connsiteY571" fmla="*/ 37466 h 6857999"/>
              <a:gd name="connsiteX572" fmla="*/ 5316550 w 7143544"/>
              <a:gd name="connsiteY572" fmla="*/ 57159 h 6857999"/>
              <a:gd name="connsiteX573" fmla="*/ 5379567 w 7143544"/>
              <a:gd name="connsiteY573" fmla="*/ 81775 h 6857999"/>
              <a:gd name="connsiteX574" fmla="*/ 5390398 w 7143544"/>
              <a:gd name="connsiteY574" fmla="*/ 21712 h 6857999"/>
              <a:gd name="connsiteX575" fmla="*/ 5412060 w 7143544"/>
              <a:gd name="connsiteY575" fmla="*/ 50 h 6857999"/>
              <a:gd name="connsiteX576" fmla="*/ 5547448 w 7143544"/>
              <a:gd name="connsiteY576" fmla="*/ 35497 h 6857999"/>
              <a:gd name="connsiteX577" fmla="*/ 5572556 w 7143544"/>
              <a:gd name="connsiteY577" fmla="*/ 85713 h 6857999"/>
              <a:gd name="connsiteX578" fmla="*/ 5613419 w 7143544"/>
              <a:gd name="connsiteY578" fmla="*/ 103929 h 6857999"/>
              <a:gd name="connsiteX579" fmla="*/ 5629665 w 7143544"/>
              <a:gd name="connsiteY579" fmla="*/ 67990 h 6857999"/>
              <a:gd name="connsiteX580" fmla="*/ 5677912 w 7143544"/>
              <a:gd name="connsiteY580" fmla="*/ 179746 h 6857999"/>
              <a:gd name="connsiteX581" fmla="*/ 5688251 w 7143544"/>
              <a:gd name="connsiteY581" fmla="*/ 179254 h 6857999"/>
              <a:gd name="connsiteX582" fmla="*/ 5734037 w 7143544"/>
              <a:gd name="connsiteY582" fmla="*/ 139376 h 6857999"/>
              <a:gd name="connsiteX583" fmla="*/ 5755206 w 7143544"/>
              <a:gd name="connsiteY583" fmla="*/ 199439 h 6857999"/>
              <a:gd name="connsiteX584" fmla="*/ 5681358 w 7143544"/>
              <a:gd name="connsiteY584" fmla="*/ 195993 h 6857999"/>
              <a:gd name="connsiteX585" fmla="*/ 5678404 w 7143544"/>
              <a:gd name="connsiteY585" fmla="*/ 209285 h 6857999"/>
              <a:gd name="connsiteX586" fmla="*/ 5718282 w 7143544"/>
              <a:gd name="connsiteY586" fmla="*/ 229963 h 6857999"/>
              <a:gd name="connsiteX587" fmla="*/ 5712375 w 7143544"/>
              <a:gd name="connsiteY587" fmla="*/ 254086 h 6857999"/>
              <a:gd name="connsiteX588" fmla="*/ 5921610 w 7143544"/>
              <a:gd name="connsiteY588" fmla="*/ 352058 h 6857999"/>
              <a:gd name="connsiteX589" fmla="*/ 5952133 w 7143544"/>
              <a:gd name="connsiteY589" fmla="*/ 328427 h 6857999"/>
              <a:gd name="connsiteX590" fmla="*/ 6010720 w 7143544"/>
              <a:gd name="connsiteY590" fmla="*/ 468245 h 6857999"/>
              <a:gd name="connsiteX591" fmla="*/ 6038289 w 7143544"/>
              <a:gd name="connsiteY591" fmla="*/ 485476 h 6857999"/>
              <a:gd name="connsiteX592" fmla="*/ 6074721 w 7143544"/>
              <a:gd name="connsiteY592" fmla="*/ 494830 h 6857999"/>
              <a:gd name="connsiteX593" fmla="*/ 6095891 w 7143544"/>
              <a:gd name="connsiteY593" fmla="*/ 524862 h 6857999"/>
              <a:gd name="connsiteX594" fmla="*/ 6007274 w 7143544"/>
              <a:gd name="connsiteY594" fmla="*/ 523877 h 6857999"/>
              <a:gd name="connsiteX595" fmla="*/ 5999889 w 7143544"/>
              <a:gd name="connsiteY595" fmla="*/ 553416 h 6857999"/>
              <a:gd name="connsiteX596" fmla="*/ 5984627 w 7143544"/>
              <a:gd name="connsiteY596" fmla="*/ 585417 h 6857999"/>
              <a:gd name="connsiteX597" fmla="*/ 6053552 w 7143544"/>
              <a:gd name="connsiteY597" fmla="*/ 634157 h 6857999"/>
              <a:gd name="connsiteX598" fmla="*/ 6060936 w 7143544"/>
              <a:gd name="connsiteY598" fmla="*/ 650895 h 6857999"/>
              <a:gd name="connsiteX599" fmla="*/ 6098845 w 7143544"/>
              <a:gd name="connsiteY599" fmla="*/ 672557 h 6857999"/>
              <a:gd name="connsiteX600" fmla="*/ 6113614 w 7143544"/>
              <a:gd name="connsiteY600" fmla="*/ 647941 h 6857999"/>
              <a:gd name="connsiteX601" fmla="*/ 6138230 w 7143544"/>
              <a:gd name="connsiteY601" fmla="*/ 566217 h 6857999"/>
              <a:gd name="connsiteX602" fmla="*/ 6201247 w 7143544"/>
              <a:gd name="connsiteY602" fmla="*/ 622833 h 6857999"/>
              <a:gd name="connsiteX603" fmla="*/ 6264756 w 7143544"/>
              <a:gd name="connsiteY603" fmla="*/ 675019 h 6857999"/>
              <a:gd name="connsiteX604" fmla="*/ 6264756 w 7143544"/>
              <a:gd name="connsiteY604" fmla="*/ 741974 h 6857999"/>
              <a:gd name="connsiteX605" fmla="*/ 6237678 w 7143544"/>
              <a:gd name="connsiteY605" fmla="*/ 751328 h 6857999"/>
              <a:gd name="connsiteX606" fmla="*/ 6174170 w 7143544"/>
              <a:gd name="connsiteY606" fmla="*/ 634649 h 6857999"/>
              <a:gd name="connsiteX607" fmla="*/ 6163338 w 7143544"/>
              <a:gd name="connsiteY607" fmla="*/ 768560 h 6857999"/>
              <a:gd name="connsiteX608" fmla="*/ 6263771 w 7143544"/>
              <a:gd name="connsiteY608" fmla="*/ 882778 h 6857999"/>
              <a:gd name="connsiteX609" fmla="*/ 6345496 w 7143544"/>
              <a:gd name="connsiteY609" fmla="*/ 1008319 h 6857999"/>
              <a:gd name="connsiteX610" fmla="*/ 6454299 w 7143544"/>
              <a:gd name="connsiteY610" fmla="*/ 1163399 h 6857999"/>
              <a:gd name="connsiteX611" fmla="*/ 6534055 w 7143544"/>
              <a:gd name="connsiteY611" fmla="*/ 1246109 h 6857999"/>
              <a:gd name="connsiteX612" fmla="*/ 6545870 w 7143544"/>
              <a:gd name="connsiteY612" fmla="*/ 1261371 h 6857999"/>
              <a:gd name="connsiteX613" fmla="*/ 6587717 w 7143544"/>
              <a:gd name="connsiteY613" fmla="*/ 1337188 h 6857999"/>
              <a:gd name="connsiteX614" fmla="*/ 6643349 w 7143544"/>
              <a:gd name="connsiteY614" fmla="*/ 1434667 h 6857999"/>
              <a:gd name="connsiteX615" fmla="*/ 6702427 w 7143544"/>
              <a:gd name="connsiteY615" fmla="*/ 1526238 h 6857999"/>
              <a:gd name="connsiteX616" fmla="*/ 6726551 w 7143544"/>
              <a:gd name="connsiteY616" fmla="*/ 1586301 h 6857999"/>
              <a:gd name="connsiteX617" fmla="*/ 6743290 w 7143544"/>
              <a:gd name="connsiteY617" fmla="*/ 1661133 h 6857999"/>
              <a:gd name="connsiteX618" fmla="*/ 6799415 w 7143544"/>
              <a:gd name="connsiteY618" fmla="*/ 1733504 h 6857999"/>
              <a:gd name="connsiteX619" fmla="*/ 6761998 w 7143544"/>
              <a:gd name="connsiteY619" fmla="*/ 1742858 h 6857999"/>
              <a:gd name="connsiteX620" fmla="*/ 6788583 w 7143544"/>
              <a:gd name="connsiteY620" fmla="*/ 1761074 h 6857999"/>
              <a:gd name="connsiteX621" fmla="*/ 6820092 w 7143544"/>
              <a:gd name="connsiteY621" fmla="*/ 1816214 h 6857999"/>
              <a:gd name="connsiteX622" fmla="*/ 6839784 w 7143544"/>
              <a:gd name="connsiteY622" fmla="*/ 1875784 h 6857999"/>
              <a:gd name="connsiteX623" fmla="*/ 6876216 w 7143544"/>
              <a:gd name="connsiteY623" fmla="*/ 1878738 h 6857999"/>
              <a:gd name="connsiteX624" fmla="*/ 6864893 w 7143544"/>
              <a:gd name="connsiteY624" fmla="*/ 1931416 h 6857999"/>
              <a:gd name="connsiteX625" fmla="*/ 6887539 w 7143544"/>
              <a:gd name="connsiteY625" fmla="*/ 1988525 h 6857999"/>
              <a:gd name="connsiteX626" fmla="*/ 6916586 w 7143544"/>
              <a:gd name="connsiteY626" fmla="*/ 2147052 h 6857999"/>
              <a:gd name="connsiteX627" fmla="*/ 6921509 w 7143544"/>
              <a:gd name="connsiteY627" fmla="*/ 2191361 h 6857999"/>
              <a:gd name="connsiteX628" fmla="*/ 6961387 w 7143544"/>
              <a:gd name="connsiteY628" fmla="*/ 2312471 h 6857999"/>
              <a:gd name="connsiteX629" fmla="*/ 6995357 w 7143544"/>
              <a:gd name="connsiteY629" fmla="*/ 2332656 h 6857999"/>
              <a:gd name="connsiteX630" fmla="*/ 7008650 w 7143544"/>
              <a:gd name="connsiteY630" fmla="*/ 2418812 h 6857999"/>
              <a:gd name="connsiteX631" fmla="*/ 6990926 w 7143544"/>
              <a:gd name="connsiteY631" fmla="*/ 2470013 h 6857999"/>
              <a:gd name="connsiteX632" fmla="*/ 7016035 w 7143544"/>
              <a:gd name="connsiteY632" fmla="*/ 2529092 h 6857999"/>
              <a:gd name="connsiteX633" fmla="*/ 7065267 w 7143544"/>
              <a:gd name="connsiteY633" fmla="*/ 2530568 h 6857999"/>
              <a:gd name="connsiteX634" fmla="*/ 7061328 w 7143544"/>
              <a:gd name="connsiteY634" fmla="*/ 2601955 h 6857999"/>
              <a:gd name="connsiteX635" fmla="*/ 7058866 w 7143544"/>
              <a:gd name="connsiteY635" fmla="*/ 2654633 h 6857999"/>
              <a:gd name="connsiteX636" fmla="*/ 7079543 w 7143544"/>
              <a:gd name="connsiteY636" fmla="*/ 2772297 h 6857999"/>
              <a:gd name="connsiteX637" fmla="*/ 7062312 w 7143544"/>
              <a:gd name="connsiteY637" fmla="*/ 2805774 h 6857999"/>
              <a:gd name="connsiteX638" fmla="*/ 7109083 w 7143544"/>
              <a:gd name="connsiteY638" fmla="*/ 2793467 h 6857999"/>
              <a:gd name="connsiteX639" fmla="*/ 7115975 w 7143544"/>
              <a:gd name="connsiteY639" fmla="*/ 2804298 h 6857999"/>
              <a:gd name="connsiteX640" fmla="*/ 7067728 w 7143544"/>
              <a:gd name="connsiteY640" fmla="*/ 2860422 h 6857999"/>
              <a:gd name="connsiteX641" fmla="*/ 7100713 w 7143544"/>
              <a:gd name="connsiteY641" fmla="*/ 2922947 h 6857999"/>
              <a:gd name="connsiteX642" fmla="*/ 7053943 w 7143544"/>
              <a:gd name="connsiteY642" fmla="*/ 3002210 h 6857999"/>
              <a:gd name="connsiteX643" fmla="*/ 7081021 w 7143544"/>
              <a:gd name="connsiteY643" fmla="*/ 3034210 h 6857999"/>
              <a:gd name="connsiteX644" fmla="*/ 7117944 w 7143544"/>
              <a:gd name="connsiteY644" fmla="*/ 3069165 h 6857999"/>
              <a:gd name="connsiteX645" fmla="*/ 7134191 w 7143544"/>
              <a:gd name="connsiteY645" fmla="*/ 3124797 h 6857999"/>
              <a:gd name="connsiteX646" fmla="*/ 7120406 w 7143544"/>
              <a:gd name="connsiteY646" fmla="*/ 3126766 h 6857999"/>
              <a:gd name="connsiteX647" fmla="*/ 7114991 w 7143544"/>
              <a:gd name="connsiteY647" fmla="*/ 3093781 h 6857999"/>
              <a:gd name="connsiteX648" fmla="*/ 7088405 w 7143544"/>
              <a:gd name="connsiteY648" fmla="*/ 3163690 h 6857999"/>
              <a:gd name="connsiteX649" fmla="*/ 7086928 w 7143544"/>
              <a:gd name="connsiteY649" fmla="*/ 3182891 h 6857999"/>
              <a:gd name="connsiteX650" fmla="*/ 7097760 w 7143544"/>
              <a:gd name="connsiteY650" fmla="*/ 3236553 h 6857999"/>
              <a:gd name="connsiteX651" fmla="*/ 7148468 w 7143544"/>
              <a:gd name="connsiteY651" fmla="*/ 3214892 h 6857999"/>
              <a:gd name="connsiteX652" fmla="*/ 7112529 w 7143544"/>
              <a:gd name="connsiteY652" fmla="*/ 3336002 h 6857999"/>
              <a:gd name="connsiteX653" fmla="*/ 7066251 w 7143544"/>
              <a:gd name="connsiteY653" fmla="*/ 3329110 h 6857999"/>
              <a:gd name="connsiteX654" fmla="*/ 7065267 w 7143544"/>
              <a:gd name="connsiteY654" fmla="*/ 3387203 h 6857999"/>
              <a:gd name="connsiteX655" fmla="*/ 7117944 w 7143544"/>
              <a:gd name="connsiteY655" fmla="*/ 3355695 h 6857999"/>
              <a:gd name="connsiteX656" fmla="*/ 7113021 w 7143544"/>
              <a:gd name="connsiteY656" fmla="*/ 3386711 h 6857999"/>
              <a:gd name="connsiteX657" fmla="*/ 7142560 w 7143544"/>
              <a:gd name="connsiteY657" fmla="*/ 3372926 h 6857999"/>
              <a:gd name="connsiteX658" fmla="*/ 7122375 w 7143544"/>
              <a:gd name="connsiteY658" fmla="*/ 3413788 h 6857999"/>
              <a:gd name="connsiteX659" fmla="*/ 7129760 w 7143544"/>
              <a:gd name="connsiteY659" fmla="*/ 3410834 h 6857999"/>
              <a:gd name="connsiteX660" fmla="*/ 7139114 w 7143544"/>
              <a:gd name="connsiteY660" fmla="*/ 3443327 h 6857999"/>
              <a:gd name="connsiteX661" fmla="*/ 7106621 w 7143544"/>
              <a:gd name="connsiteY661" fmla="*/ 3453174 h 6857999"/>
              <a:gd name="connsiteX662" fmla="*/ 7056405 w 7143544"/>
              <a:gd name="connsiteY662" fmla="*/ 3549176 h 6857999"/>
              <a:gd name="connsiteX663" fmla="*/ 7021942 w 7143544"/>
              <a:gd name="connsiteY663" fmla="*/ 3601854 h 6857999"/>
              <a:gd name="connsiteX664" fmla="*/ 7054435 w 7143544"/>
              <a:gd name="connsiteY664" fmla="*/ 3635332 h 6857999"/>
              <a:gd name="connsiteX665" fmla="*/ 7009634 w 7143544"/>
              <a:gd name="connsiteY665" fmla="*/ 3661425 h 6857999"/>
              <a:gd name="connsiteX666" fmla="*/ 6966803 w 7143544"/>
              <a:gd name="connsiteY666" fmla="*/ 3634347 h 6857999"/>
              <a:gd name="connsiteX667" fmla="*/ 6941694 w 7143544"/>
              <a:gd name="connsiteY667" fmla="*/ 3723949 h 6857999"/>
              <a:gd name="connsiteX668" fmla="*/ 6951541 w 7143544"/>
              <a:gd name="connsiteY668" fmla="*/ 3730349 h 6857999"/>
              <a:gd name="connsiteX669" fmla="*/ 6968772 w 7143544"/>
              <a:gd name="connsiteY669" fmla="*/ 3709672 h 6857999"/>
              <a:gd name="connsiteX670" fmla="*/ 7009634 w 7143544"/>
              <a:gd name="connsiteY670" fmla="*/ 3661425 h 6857999"/>
              <a:gd name="connsiteX671" fmla="*/ 7032281 w 7143544"/>
              <a:gd name="connsiteY671" fmla="*/ 3711149 h 6857999"/>
              <a:gd name="connsiteX672" fmla="*/ 7031297 w 7143544"/>
              <a:gd name="connsiteY672" fmla="*/ 3782043 h 6857999"/>
              <a:gd name="connsiteX673" fmla="*/ 7021450 w 7143544"/>
              <a:gd name="connsiteY673" fmla="*/ 3813059 h 6857999"/>
              <a:gd name="connsiteX674" fmla="*/ 6988957 w 7143544"/>
              <a:gd name="connsiteY674" fmla="*/ 3875583 h 6857999"/>
              <a:gd name="connsiteX675" fmla="*/ 6981572 w 7143544"/>
              <a:gd name="connsiteY675" fmla="*/ 3966170 h 6857999"/>
              <a:gd name="connsiteX676" fmla="*/ 6958925 w 7143544"/>
              <a:gd name="connsiteY676" fmla="*/ 4062172 h 6857999"/>
              <a:gd name="connsiteX677" fmla="*/ 6938740 w 7143544"/>
              <a:gd name="connsiteY677" fmla="*/ 4105988 h 6857999"/>
              <a:gd name="connsiteX678" fmla="*/ 6914124 w 7143544"/>
              <a:gd name="connsiteY678" fmla="*/ 4168513 h 6857999"/>
              <a:gd name="connsiteX679" fmla="*/ 6914124 w 7143544"/>
              <a:gd name="connsiteY679" fmla="*/ 4220207 h 6857999"/>
              <a:gd name="connsiteX680" fmla="*/ 6902309 w 7143544"/>
              <a:gd name="connsiteY680" fmla="*/ 4261561 h 6857999"/>
              <a:gd name="connsiteX681" fmla="*/ 6849139 w 7143544"/>
              <a:gd name="connsiteY681" fmla="*/ 4295531 h 6857999"/>
              <a:gd name="connsiteX682" fmla="*/ 6853570 w 7143544"/>
              <a:gd name="connsiteY682" fmla="*/ 4307839 h 6857999"/>
              <a:gd name="connsiteX683" fmla="*/ 6919540 w 7143544"/>
              <a:gd name="connsiteY683" fmla="*/ 4315224 h 6857999"/>
              <a:gd name="connsiteX684" fmla="*/ 6915602 w 7143544"/>
              <a:gd name="connsiteY684" fmla="*/ 4326547 h 6857999"/>
              <a:gd name="connsiteX685" fmla="*/ 6852092 w 7143544"/>
              <a:gd name="connsiteY685" fmla="*/ 4405318 h 6857999"/>
              <a:gd name="connsiteX686" fmla="*/ 6814184 w 7143544"/>
              <a:gd name="connsiteY686" fmla="*/ 4435842 h 6857999"/>
              <a:gd name="connsiteX687" fmla="*/ 6830430 w 7143544"/>
              <a:gd name="connsiteY687" fmla="*/ 4464397 h 6857999"/>
              <a:gd name="connsiteX688" fmla="*/ 6747721 w 7143544"/>
              <a:gd name="connsiteY688" fmla="*/ 4466858 h 6857999"/>
              <a:gd name="connsiteX689" fmla="*/ 6810737 w 7143544"/>
              <a:gd name="connsiteY689" fmla="*/ 4475720 h 6857999"/>
              <a:gd name="connsiteX690" fmla="*/ 6791537 w 7143544"/>
              <a:gd name="connsiteY690" fmla="*/ 4489505 h 6857999"/>
              <a:gd name="connsiteX691" fmla="*/ 6775783 w 7143544"/>
              <a:gd name="connsiteY691" fmla="*/ 4506736 h 6857999"/>
              <a:gd name="connsiteX692" fmla="*/ 6792522 w 7143544"/>
              <a:gd name="connsiteY692" fmla="*/ 4519044 h 6857999"/>
              <a:gd name="connsiteX693" fmla="*/ 6810737 w 7143544"/>
              <a:gd name="connsiteY693" fmla="*/ 4594861 h 6857999"/>
              <a:gd name="connsiteX694" fmla="*/ 6793014 w 7143544"/>
              <a:gd name="connsiteY694" fmla="*/ 4650493 h 6857999"/>
              <a:gd name="connsiteX695" fmla="*/ 6769383 w 7143544"/>
              <a:gd name="connsiteY695" fmla="*/ 4686925 h 6857999"/>
              <a:gd name="connsiteX696" fmla="*/ 6722120 w 7143544"/>
              <a:gd name="connsiteY696" fmla="*/ 4659847 h 6857999"/>
              <a:gd name="connsiteX697" fmla="*/ 6728028 w 7143544"/>
              <a:gd name="connsiteY697" fmla="*/ 4696279 h 6857999"/>
              <a:gd name="connsiteX698" fmla="*/ 6717197 w 7143544"/>
              <a:gd name="connsiteY698" fmla="*/ 4781450 h 6857999"/>
              <a:gd name="connsiteX699" fmla="*/ 6667473 w 7143544"/>
              <a:gd name="connsiteY699" fmla="*/ 4850867 h 6857999"/>
              <a:gd name="connsiteX700" fmla="*/ 6662057 w 7143544"/>
              <a:gd name="connsiteY700" fmla="*/ 4871052 h 6857999"/>
              <a:gd name="connsiteX701" fmla="*/ 6630057 w 7143544"/>
              <a:gd name="connsiteY701" fmla="*/ 4896160 h 6857999"/>
              <a:gd name="connsiteX702" fmla="*/ 6612333 w 7143544"/>
              <a:gd name="connsiteY702" fmla="*/ 4904037 h 6857999"/>
              <a:gd name="connsiteX703" fmla="*/ 6552762 w 7143544"/>
              <a:gd name="connsiteY703" fmla="*/ 4972470 h 6857999"/>
              <a:gd name="connsiteX704" fmla="*/ 6590671 w 7143544"/>
              <a:gd name="connsiteY704" fmla="*/ 4979362 h 6857999"/>
              <a:gd name="connsiteX705" fmla="*/ 6568025 w 7143544"/>
              <a:gd name="connsiteY705" fmla="*/ 5068964 h 6857999"/>
              <a:gd name="connsiteX706" fmla="*/ 6511408 w 7143544"/>
              <a:gd name="connsiteY706" fmla="*/ 5066995 h 6857999"/>
              <a:gd name="connsiteX707" fmla="*/ 6499100 w 7143544"/>
              <a:gd name="connsiteY707" fmla="*/ 5134442 h 6857999"/>
              <a:gd name="connsiteX708" fmla="*/ 6618733 w 7143544"/>
              <a:gd name="connsiteY708" fmla="*/ 5157089 h 6857999"/>
              <a:gd name="connsiteX709" fmla="*/ 6588702 w 7143544"/>
              <a:gd name="connsiteY709" fmla="*/ 5204844 h 6857999"/>
              <a:gd name="connsiteX710" fmla="*/ 6537008 w 7143544"/>
              <a:gd name="connsiteY710" fmla="*/ 5209767 h 6857999"/>
              <a:gd name="connsiteX711" fmla="*/ 6462176 w 7143544"/>
              <a:gd name="connsiteY711" fmla="*/ 5199429 h 6857999"/>
              <a:gd name="connsiteX712" fmla="*/ 6444945 w 7143544"/>
              <a:gd name="connsiteY712" fmla="*/ 5204352 h 6857999"/>
              <a:gd name="connsiteX713" fmla="*/ 6473499 w 7143544"/>
              <a:gd name="connsiteY713" fmla="*/ 5248168 h 6857999"/>
              <a:gd name="connsiteX714" fmla="*/ 6392759 w 7143544"/>
              <a:gd name="connsiteY714" fmla="*/ 5265892 h 6857999"/>
              <a:gd name="connsiteX715" fmla="*/ 6357804 w 7143544"/>
              <a:gd name="connsiteY715" fmla="*/ 5294446 h 6857999"/>
              <a:gd name="connsiteX716" fmla="*/ 6376020 w 7143544"/>
              <a:gd name="connsiteY716" fmla="*/ 5353524 h 6857999"/>
              <a:gd name="connsiteX717" fmla="*/ 6293311 w 7143544"/>
              <a:gd name="connsiteY717" fmla="*/ 5459373 h 6857999"/>
              <a:gd name="connsiteX718" fmla="*/ 6253433 w 7143544"/>
              <a:gd name="connsiteY718" fmla="*/ 5468235 h 6857999"/>
              <a:gd name="connsiteX719" fmla="*/ 6212078 w 7143544"/>
              <a:gd name="connsiteY719" fmla="*/ 5611991 h 6857999"/>
              <a:gd name="connsiteX720" fmla="*/ 6201739 w 7143544"/>
              <a:gd name="connsiteY720" fmla="*/ 5610022 h 6857999"/>
              <a:gd name="connsiteX721" fmla="*/ 6219463 w 7143544"/>
              <a:gd name="connsiteY721" fmla="*/ 5512543 h 6857999"/>
              <a:gd name="connsiteX722" fmla="*/ 6155461 w 7143544"/>
              <a:gd name="connsiteY722" fmla="*/ 5479558 h 6857999"/>
              <a:gd name="connsiteX723" fmla="*/ 6105737 w 7143544"/>
              <a:gd name="connsiteY723" fmla="*/ 5525836 h 6857999"/>
              <a:gd name="connsiteX724" fmla="*/ 6108199 w 7143544"/>
              <a:gd name="connsiteY724" fmla="*/ 5537651 h 6857999"/>
              <a:gd name="connsiteX725" fmla="*/ 6194847 w 7143544"/>
              <a:gd name="connsiteY725" fmla="*/ 5542575 h 6857999"/>
              <a:gd name="connsiteX726" fmla="*/ 6185000 w 7143544"/>
              <a:gd name="connsiteY726" fmla="*/ 5590329 h 6857999"/>
              <a:gd name="connsiteX727" fmla="*/ 6177124 w 7143544"/>
              <a:gd name="connsiteY727" fmla="*/ 5552421 h 6857999"/>
              <a:gd name="connsiteX728" fmla="*/ 6031889 w 7143544"/>
              <a:gd name="connsiteY728" fmla="*/ 5786765 h 6857999"/>
              <a:gd name="connsiteX729" fmla="*/ 6056505 w 7143544"/>
              <a:gd name="connsiteY729" fmla="*/ 5829597 h 6857999"/>
              <a:gd name="connsiteX730" fmla="*/ 5903887 w 7143544"/>
              <a:gd name="connsiteY730" fmla="*/ 5820242 h 6857999"/>
              <a:gd name="connsiteX731" fmla="*/ 5905363 w 7143544"/>
              <a:gd name="connsiteY731" fmla="*/ 5872920 h 6857999"/>
              <a:gd name="connsiteX732" fmla="*/ 5881732 w 7143544"/>
              <a:gd name="connsiteY732" fmla="*/ 5908860 h 6857999"/>
              <a:gd name="connsiteX733" fmla="*/ 5861547 w 7143544"/>
              <a:gd name="connsiteY733" fmla="*/ 5881290 h 6857999"/>
              <a:gd name="connsiteX734" fmla="*/ 5853670 w 7143544"/>
              <a:gd name="connsiteY734" fmla="*/ 5884244 h 6857999"/>
              <a:gd name="connsiteX735" fmla="*/ 5753237 w 7143544"/>
              <a:gd name="connsiteY735" fmla="*/ 5964984 h 6857999"/>
              <a:gd name="connsiteX736" fmla="*/ 5741914 w 7143544"/>
              <a:gd name="connsiteY736" fmla="*/ 5981230 h 6857999"/>
              <a:gd name="connsiteX737" fmla="*/ 5736990 w 7143544"/>
              <a:gd name="connsiteY737" fmla="*/ 6001415 h 6857999"/>
              <a:gd name="connsiteX738" fmla="*/ 5699082 w 7143544"/>
              <a:gd name="connsiteY738" fmla="*/ 6069848 h 6857999"/>
              <a:gd name="connsiteX739" fmla="*/ 5730098 w 7143544"/>
              <a:gd name="connsiteY739" fmla="*/ 6068371 h 6857999"/>
              <a:gd name="connsiteX740" fmla="*/ 5718775 w 7143544"/>
              <a:gd name="connsiteY740" fmla="*/ 6095449 h 6857999"/>
              <a:gd name="connsiteX741" fmla="*/ 5657727 w 7143544"/>
              <a:gd name="connsiteY741" fmla="*/ 6043755 h 6857999"/>
              <a:gd name="connsiteX742" fmla="*/ 5635081 w 7143544"/>
              <a:gd name="connsiteY742" fmla="*/ 6051632 h 6857999"/>
              <a:gd name="connsiteX743" fmla="*/ 5635081 w 7143544"/>
              <a:gd name="connsiteY743" fmla="*/ 6027509 h 6857999"/>
              <a:gd name="connsiteX744" fmla="*/ 5626219 w 7143544"/>
              <a:gd name="connsiteY744" fmla="*/ 6021108 h 6857999"/>
              <a:gd name="connsiteX745" fmla="*/ 5586341 w 7143544"/>
              <a:gd name="connsiteY745" fmla="*/ 6062463 h 6857999"/>
              <a:gd name="connsiteX746" fmla="*/ 5616372 w 7143544"/>
              <a:gd name="connsiteY746" fmla="*/ 6140742 h 6857999"/>
              <a:gd name="connsiteX747" fmla="*/ 5572064 w 7143544"/>
              <a:gd name="connsiteY747" fmla="*/ 6137296 h 6857999"/>
              <a:gd name="connsiteX748" fmla="*/ 5526278 w 7143544"/>
              <a:gd name="connsiteY748" fmla="*/ 6156004 h 6857999"/>
              <a:gd name="connsiteX749" fmla="*/ 5494277 w 7143544"/>
              <a:gd name="connsiteY749" fmla="*/ 6158957 h 6857999"/>
              <a:gd name="connsiteX750" fmla="*/ 5534155 w 7143544"/>
              <a:gd name="connsiteY750" fmla="*/ 6090033 h 6857999"/>
              <a:gd name="connsiteX751" fmla="*/ 5472616 w 7143544"/>
              <a:gd name="connsiteY751" fmla="*/ 6179635 h 6857999"/>
              <a:gd name="connsiteX752" fmla="*/ 5447015 w 7143544"/>
              <a:gd name="connsiteY752" fmla="*/ 6190958 h 6857999"/>
              <a:gd name="connsiteX753" fmla="*/ 5413537 w 7143544"/>
              <a:gd name="connsiteY753" fmla="*/ 6171758 h 6857999"/>
              <a:gd name="connsiteX754" fmla="*/ 5387444 w 7143544"/>
              <a:gd name="connsiteY754" fmla="*/ 6187020 h 6857999"/>
              <a:gd name="connsiteX755" fmla="*/ 5349536 w 7143544"/>
              <a:gd name="connsiteY755" fmla="*/ 6199820 h 6857999"/>
              <a:gd name="connsiteX756" fmla="*/ 5311135 w 7143544"/>
              <a:gd name="connsiteY756" fmla="*/ 6265791 h 6857999"/>
              <a:gd name="connsiteX757" fmla="*/ 5333289 w 7143544"/>
              <a:gd name="connsiteY757" fmla="*/ 6300745 h 6857999"/>
              <a:gd name="connsiteX758" fmla="*/ 5323443 w 7143544"/>
              <a:gd name="connsiteY758" fmla="*/ 6309607 h 6857999"/>
              <a:gd name="connsiteX759" fmla="*/ 5254026 w 7143544"/>
              <a:gd name="connsiteY759" fmla="*/ 6253483 h 6857999"/>
              <a:gd name="connsiteX760" fmla="*/ 5198886 w 7143544"/>
              <a:gd name="connsiteY760" fmla="*/ 6288437 h 6857999"/>
              <a:gd name="connsiteX761" fmla="*/ 5147192 w 7143544"/>
              <a:gd name="connsiteY761" fmla="*/ 6346039 h 6857999"/>
              <a:gd name="connsiteX762" fmla="*/ 5153593 w 7143544"/>
              <a:gd name="connsiteY762" fmla="*/ 6353423 h 6857999"/>
              <a:gd name="connsiteX763" fmla="*/ 5204302 w 7143544"/>
              <a:gd name="connsiteY763" fmla="*/ 6327823 h 6857999"/>
              <a:gd name="connsiteX764" fmla="*/ 5219564 w 7143544"/>
              <a:gd name="connsiteY764" fmla="*/ 6344562 h 6857999"/>
              <a:gd name="connsiteX765" fmla="*/ 5176239 w 7143544"/>
              <a:gd name="connsiteY765" fmla="*/ 6377547 h 6857999"/>
              <a:gd name="connsiteX766" fmla="*/ 5249595 w 7143544"/>
              <a:gd name="connsiteY766" fmla="*/ 6408071 h 6857999"/>
              <a:gd name="connsiteX767" fmla="*/ 5188055 w 7143544"/>
              <a:gd name="connsiteY767" fmla="*/ 6422348 h 6857999"/>
              <a:gd name="connsiteX768" fmla="*/ 5138823 w 7143544"/>
              <a:gd name="connsiteY768" fmla="*/ 6434164 h 6857999"/>
              <a:gd name="connsiteX769" fmla="*/ 5134884 w 7143544"/>
              <a:gd name="connsiteY769" fmla="*/ 6422841 h 6857999"/>
              <a:gd name="connsiteX770" fmla="*/ 5169347 w 7143544"/>
              <a:gd name="connsiteY770" fmla="*/ 6399701 h 6857999"/>
              <a:gd name="connsiteX771" fmla="*/ 5122576 w 7143544"/>
              <a:gd name="connsiteY771" fmla="*/ 6332254 h 6857999"/>
              <a:gd name="connsiteX772" fmla="*/ 5171808 w 7143544"/>
              <a:gd name="connsiteY772" fmla="*/ 6305176 h 6857999"/>
              <a:gd name="connsiteX773" fmla="*/ 5167870 w 7143544"/>
              <a:gd name="connsiteY773" fmla="*/ 6300253 h 6857999"/>
              <a:gd name="connsiteX774" fmla="*/ 5065960 w 7143544"/>
              <a:gd name="connsiteY774" fmla="*/ 6311084 h 6857999"/>
              <a:gd name="connsiteX775" fmla="*/ 5063991 w 7143544"/>
              <a:gd name="connsiteY775" fmla="*/ 6322900 h 6857999"/>
              <a:gd name="connsiteX776" fmla="*/ 5115192 w 7143544"/>
              <a:gd name="connsiteY776" fmla="*/ 6344562 h 6857999"/>
              <a:gd name="connsiteX777" fmla="*/ 5040852 w 7143544"/>
              <a:gd name="connsiteY777" fmla="*/ 6395763 h 6857999"/>
              <a:gd name="connsiteX778" fmla="*/ 5040852 w 7143544"/>
              <a:gd name="connsiteY778" fmla="*/ 6423825 h 6857999"/>
              <a:gd name="connsiteX779" fmla="*/ 4993589 w 7143544"/>
              <a:gd name="connsiteY779" fmla="*/ 6436133 h 6857999"/>
              <a:gd name="connsiteX780" fmla="*/ 4955188 w 7143544"/>
              <a:gd name="connsiteY780" fmla="*/ 6456810 h 6857999"/>
              <a:gd name="connsiteX781" fmla="*/ 4949280 w 7143544"/>
              <a:gd name="connsiteY781" fmla="*/ 6445979 h 6857999"/>
              <a:gd name="connsiteX782" fmla="*/ 4988174 w 7143544"/>
              <a:gd name="connsiteY782" fmla="*/ 6420379 h 6857999"/>
              <a:gd name="connsiteX783" fmla="*/ 4899556 w 7143544"/>
              <a:gd name="connsiteY783" fmla="*/ 6407086 h 6857999"/>
              <a:gd name="connsiteX784" fmla="*/ 4904480 w 7143544"/>
              <a:gd name="connsiteY784" fmla="*/ 6448933 h 6857999"/>
              <a:gd name="connsiteX785" fmla="*/ 4845401 w 7143544"/>
              <a:gd name="connsiteY785" fmla="*/ 6468626 h 6857999"/>
              <a:gd name="connsiteX786" fmla="*/ 4756291 w 7143544"/>
              <a:gd name="connsiteY786" fmla="*/ 6452380 h 6857999"/>
              <a:gd name="connsiteX787" fmla="*/ 4724783 w 7143544"/>
              <a:gd name="connsiteY787" fmla="*/ 6452872 h 6857999"/>
              <a:gd name="connsiteX788" fmla="*/ 4703613 w 7143544"/>
              <a:gd name="connsiteY788" fmla="*/ 6483396 h 6857999"/>
              <a:gd name="connsiteX789" fmla="*/ 4699675 w 7143544"/>
              <a:gd name="connsiteY789" fmla="*/ 6472565 h 6857999"/>
              <a:gd name="connsiteX790" fmla="*/ 4652905 w 7143544"/>
              <a:gd name="connsiteY790" fmla="*/ 6486349 h 6857999"/>
              <a:gd name="connsiteX791" fmla="*/ 4654381 w 7143544"/>
              <a:gd name="connsiteY791" fmla="*/ 6495211 h 6857999"/>
              <a:gd name="connsiteX792" fmla="*/ 4713460 w 7143544"/>
              <a:gd name="connsiteY792" fmla="*/ 6505058 h 6857999"/>
              <a:gd name="connsiteX793" fmla="*/ 4715429 w 7143544"/>
              <a:gd name="connsiteY793" fmla="*/ 6516873 h 6857999"/>
              <a:gd name="connsiteX794" fmla="*/ 4673582 w 7143544"/>
              <a:gd name="connsiteY794" fmla="*/ 6532627 h 6857999"/>
              <a:gd name="connsiteX795" fmla="*/ 4622873 w 7143544"/>
              <a:gd name="connsiteY795" fmla="*/ 6563644 h 6857999"/>
              <a:gd name="connsiteX796" fmla="*/ 4590380 w 7143544"/>
              <a:gd name="connsiteY796" fmla="*/ 6568075 h 6857999"/>
              <a:gd name="connsiteX797" fmla="*/ 4571672 w 7143544"/>
              <a:gd name="connsiteY797" fmla="*/ 6537551 h 6857999"/>
              <a:gd name="connsiteX798" fmla="*/ 4582503 w 7143544"/>
              <a:gd name="connsiteY798" fmla="*/ 6517366 h 6857999"/>
              <a:gd name="connsiteX799" fmla="*/ 4571672 w 7143544"/>
              <a:gd name="connsiteY799" fmla="*/ 6512935 h 6857999"/>
              <a:gd name="connsiteX800" fmla="*/ 4532779 w 7143544"/>
              <a:gd name="connsiteY800" fmla="*/ 6633553 h 6857999"/>
              <a:gd name="connsiteX801" fmla="*/ 4518009 w 7143544"/>
              <a:gd name="connsiteY801" fmla="*/ 6629615 h 6857999"/>
              <a:gd name="connsiteX802" fmla="*/ 4526379 w 7143544"/>
              <a:gd name="connsiteY802" fmla="*/ 6599090 h 6857999"/>
              <a:gd name="connsiteX803" fmla="*/ 4516040 w 7143544"/>
              <a:gd name="connsiteY803" fmla="*/ 6553797 h 6857999"/>
              <a:gd name="connsiteX804" fmla="*/ 4503732 w 7143544"/>
              <a:gd name="connsiteY804" fmla="*/ 6537058 h 6857999"/>
              <a:gd name="connsiteX805" fmla="*/ 4472716 w 7143544"/>
              <a:gd name="connsiteY805" fmla="*/ 6559705 h 6857999"/>
              <a:gd name="connsiteX806" fmla="*/ 4411668 w 7143544"/>
              <a:gd name="connsiteY806" fmla="*/ 6560690 h 6857999"/>
              <a:gd name="connsiteX807" fmla="*/ 4417576 w 7143544"/>
              <a:gd name="connsiteY807" fmla="*/ 6596137 h 6857999"/>
              <a:gd name="connsiteX808" fmla="*/ 4337821 w 7143544"/>
              <a:gd name="connsiteY808" fmla="*/ 6594167 h 6857999"/>
              <a:gd name="connsiteX809" fmla="*/ 4294004 w 7143544"/>
              <a:gd name="connsiteY809" fmla="*/ 6607460 h 6857999"/>
              <a:gd name="connsiteX810" fmla="*/ 4317636 w 7143544"/>
              <a:gd name="connsiteY810" fmla="*/ 6642907 h 6857999"/>
              <a:gd name="connsiteX811" fmla="*/ 4251173 w 7143544"/>
              <a:gd name="connsiteY811" fmla="*/ 6607952 h 6857999"/>
              <a:gd name="connsiteX812" fmla="*/ 4178309 w 7143544"/>
              <a:gd name="connsiteY812" fmla="*/ 6628630 h 6857999"/>
              <a:gd name="connsiteX813" fmla="*/ 4189633 w 7143544"/>
              <a:gd name="connsiteY813" fmla="*/ 6660138 h 6857999"/>
              <a:gd name="connsiteX814" fmla="*/ 4136462 w 7143544"/>
              <a:gd name="connsiteY814" fmla="*/ 6659646 h 6857999"/>
              <a:gd name="connsiteX815" fmla="*/ 4069999 w 7143544"/>
              <a:gd name="connsiteY815" fmla="*/ 6665553 h 6857999"/>
              <a:gd name="connsiteX816" fmla="*/ 4062614 w 7143544"/>
              <a:gd name="connsiteY816" fmla="*/ 6666046 h 6857999"/>
              <a:gd name="connsiteX817" fmla="*/ 3938550 w 7143544"/>
              <a:gd name="connsiteY817" fmla="*/ 6632568 h 6857999"/>
              <a:gd name="connsiteX818" fmla="*/ 3944458 w 7143544"/>
              <a:gd name="connsiteY818" fmla="*/ 6671954 h 6857999"/>
              <a:gd name="connsiteX819" fmla="*/ 3909996 w 7143544"/>
              <a:gd name="connsiteY819" fmla="*/ 6687216 h 6857999"/>
              <a:gd name="connsiteX820" fmla="*/ 3870610 w 7143544"/>
              <a:gd name="connsiteY820" fmla="*/ 6702477 h 6857999"/>
              <a:gd name="connsiteX821" fmla="*/ 3742607 w 7143544"/>
              <a:gd name="connsiteY821" fmla="*/ 6714293 h 6857999"/>
              <a:gd name="connsiteX822" fmla="*/ 3727838 w 7143544"/>
              <a:gd name="connsiteY822" fmla="*/ 6714785 h 6857999"/>
              <a:gd name="connsiteX823" fmla="*/ 3673190 w 7143544"/>
              <a:gd name="connsiteY823" fmla="*/ 6733002 h 6857999"/>
              <a:gd name="connsiteX824" fmla="*/ 3685006 w 7143544"/>
              <a:gd name="connsiteY824" fmla="*/ 6792080 h 6857999"/>
              <a:gd name="connsiteX825" fmla="*/ 3693375 w 7143544"/>
              <a:gd name="connsiteY825" fmla="*/ 6778787 h 6857999"/>
              <a:gd name="connsiteX826" fmla="*/ 3778054 w 7143544"/>
              <a:gd name="connsiteY826" fmla="*/ 6771894 h 6857999"/>
              <a:gd name="connsiteX827" fmla="*/ 3807593 w 7143544"/>
              <a:gd name="connsiteY827" fmla="*/ 6820634 h 6857999"/>
              <a:gd name="connsiteX828" fmla="*/ 3675652 w 7143544"/>
              <a:gd name="connsiteY828" fmla="*/ 6848204 h 6857999"/>
              <a:gd name="connsiteX829" fmla="*/ 3590973 w 7143544"/>
              <a:gd name="connsiteY829" fmla="*/ 6802911 h 6857999"/>
              <a:gd name="connsiteX830" fmla="*/ 3539772 w 7143544"/>
              <a:gd name="connsiteY830" fmla="*/ 6841312 h 6857999"/>
              <a:gd name="connsiteX831" fmla="*/ 3457062 w 7143544"/>
              <a:gd name="connsiteY831" fmla="*/ 6858050 h 6857999"/>
              <a:gd name="connsiteX832" fmla="*/ 3479217 w 7143544"/>
              <a:gd name="connsiteY832" fmla="*/ 6807834 h 6857999"/>
              <a:gd name="connsiteX833" fmla="*/ 3532387 w 7143544"/>
              <a:gd name="connsiteY833" fmla="*/ 6803403 h 6857999"/>
              <a:gd name="connsiteX834" fmla="*/ 3530910 w 7143544"/>
              <a:gd name="connsiteY834" fmla="*/ 6791095 h 6857999"/>
              <a:gd name="connsiteX835" fmla="*/ 3502355 w 7143544"/>
              <a:gd name="connsiteY835" fmla="*/ 6795034 h 6857999"/>
              <a:gd name="connsiteX836" fmla="*/ 3495463 w 7143544"/>
              <a:gd name="connsiteY836" fmla="*/ 6786172 h 6857999"/>
              <a:gd name="connsiteX837" fmla="*/ 3540264 w 7143544"/>
              <a:gd name="connsiteY837" fmla="*/ 6750725 h 6857999"/>
              <a:gd name="connsiteX838" fmla="*/ 3549126 w 7143544"/>
              <a:gd name="connsiteY838" fmla="*/ 6761063 h 6857999"/>
              <a:gd name="connsiteX839" fmla="*/ 3534849 w 7143544"/>
              <a:gd name="connsiteY839" fmla="*/ 6772387 h 6857999"/>
              <a:gd name="connsiteX840" fmla="*/ 3539279 w 7143544"/>
              <a:gd name="connsiteY840" fmla="*/ 6782233 h 6857999"/>
              <a:gd name="connsiteX841" fmla="*/ 3602789 w 7143544"/>
              <a:gd name="connsiteY841" fmla="*/ 6745309 h 6857999"/>
              <a:gd name="connsiteX842" fmla="*/ 3491525 w 7143544"/>
              <a:gd name="connsiteY842" fmla="*/ 6741863 h 6857999"/>
              <a:gd name="connsiteX843" fmla="*/ 3454601 w 7143544"/>
              <a:gd name="connsiteY843" fmla="*/ 6741863 h 6857999"/>
              <a:gd name="connsiteX844" fmla="*/ 3369429 w 7143544"/>
              <a:gd name="connsiteY844" fmla="*/ 6747278 h 6857999"/>
              <a:gd name="connsiteX845" fmla="*/ 3296074 w 7143544"/>
              <a:gd name="connsiteY845" fmla="*/ 6739893 h 6857999"/>
              <a:gd name="connsiteX846" fmla="*/ 3283274 w 7143544"/>
              <a:gd name="connsiteY846" fmla="*/ 6746786 h 6857999"/>
              <a:gd name="connsiteX847" fmla="*/ 3283274 w 7143544"/>
              <a:gd name="connsiteY847" fmla="*/ 6746786 h 6857999"/>
              <a:gd name="connsiteX848" fmla="*/ 3165117 w 7143544"/>
              <a:gd name="connsiteY848" fmla="*/ 6728078 h 6857999"/>
              <a:gd name="connsiteX849" fmla="*/ 3162163 w 7143544"/>
              <a:gd name="connsiteY849" fmla="*/ 6739893 h 6857999"/>
              <a:gd name="connsiteX850" fmla="*/ 3177425 w 7143544"/>
              <a:gd name="connsiteY850" fmla="*/ 6752694 h 6857999"/>
              <a:gd name="connsiteX851" fmla="*/ 3106039 w 7143544"/>
              <a:gd name="connsiteY851" fmla="*/ 6727093 h 6857999"/>
              <a:gd name="connsiteX852" fmla="*/ 3101116 w 7143544"/>
              <a:gd name="connsiteY852" fmla="*/ 6772387 h 6857999"/>
              <a:gd name="connsiteX853" fmla="*/ 3171025 w 7143544"/>
              <a:gd name="connsiteY853" fmla="*/ 6800941 h 6857999"/>
              <a:gd name="connsiteX854" fmla="*/ 3115885 w 7143544"/>
              <a:gd name="connsiteY854" fmla="*/ 6848204 h 6857999"/>
              <a:gd name="connsiteX855" fmla="*/ 3026283 w 7143544"/>
              <a:gd name="connsiteY855" fmla="*/ 6790603 h 6857999"/>
              <a:gd name="connsiteX856" fmla="*/ 3036622 w 7143544"/>
              <a:gd name="connsiteY856" fmla="*/ 6789125 h 6857999"/>
              <a:gd name="connsiteX857" fmla="*/ 3095208 w 7143544"/>
              <a:gd name="connsiteY857" fmla="*/ 6756140 h 6857999"/>
              <a:gd name="connsiteX858" fmla="*/ 3055823 w 7143544"/>
              <a:gd name="connsiteY858" fmla="*/ 6725617 h 6857999"/>
              <a:gd name="connsiteX859" fmla="*/ 3005606 w 7143544"/>
              <a:gd name="connsiteY859" fmla="*/ 6717247 h 6857999"/>
              <a:gd name="connsiteX860" fmla="*/ 2993298 w 7143544"/>
              <a:gd name="connsiteY860" fmla="*/ 6687216 h 6857999"/>
              <a:gd name="connsiteX861" fmla="*/ 2960313 w 7143544"/>
              <a:gd name="connsiteY861" fmla="*/ 6731524 h 6857999"/>
              <a:gd name="connsiteX862" fmla="*/ 2998713 w 7143544"/>
              <a:gd name="connsiteY862" fmla="*/ 6844265 h 6857999"/>
              <a:gd name="connsiteX863" fmla="*/ 2937666 w 7143544"/>
              <a:gd name="connsiteY863" fmla="*/ 6805372 h 6857999"/>
              <a:gd name="connsiteX864" fmla="*/ 2933727 w 7143544"/>
              <a:gd name="connsiteY864" fmla="*/ 6830480 h 6857999"/>
              <a:gd name="connsiteX865" fmla="*/ 2892373 w 7143544"/>
              <a:gd name="connsiteY865" fmla="*/ 6823588 h 6857999"/>
              <a:gd name="connsiteX866" fmla="*/ 2913542 w 7143544"/>
              <a:gd name="connsiteY866" fmla="*/ 6803895 h 6857999"/>
              <a:gd name="connsiteX867" fmla="*/ 2895819 w 7143544"/>
              <a:gd name="connsiteY867" fmla="*/ 6801926 h 6857999"/>
              <a:gd name="connsiteX868" fmla="*/ 2867264 w 7143544"/>
              <a:gd name="connsiteY868" fmla="*/ 6789618 h 6857999"/>
              <a:gd name="connsiteX869" fmla="*/ 2891880 w 7143544"/>
              <a:gd name="connsiteY869" fmla="*/ 6774849 h 6857999"/>
              <a:gd name="connsiteX870" fmla="*/ 2933235 w 7143544"/>
              <a:gd name="connsiteY870" fmla="*/ 6743340 h 6857999"/>
              <a:gd name="connsiteX871" fmla="*/ 2878588 w 7143544"/>
              <a:gd name="connsiteY871" fmla="*/ 6749248 h 6857999"/>
              <a:gd name="connsiteX872" fmla="*/ 2868249 w 7143544"/>
              <a:gd name="connsiteY872" fmla="*/ 6717739 h 6857999"/>
              <a:gd name="connsiteX873" fmla="*/ 2792924 w 7143544"/>
              <a:gd name="connsiteY873" fmla="*/ 6677369 h 6857999"/>
              <a:gd name="connsiteX874" fmla="*/ 2767324 w 7143544"/>
              <a:gd name="connsiteY874" fmla="*/ 6682292 h 6857999"/>
              <a:gd name="connsiteX875" fmla="*/ 2770278 w 7143544"/>
              <a:gd name="connsiteY875" fmla="*/ 6703462 h 6857999"/>
              <a:gd name="connsiteX876" fmla="*/ 2782586 w 7143544"/>
              <a:gd name="connsiteY876" fmla="*/ 6716755 h 6857999"/>
              <a:gd name="connsiteX877" fmla="*/ 2710707 w 7143544"/>
              <a:gd name="connsiteY877" fmla="*/ 6675892 h 6857999"/>
              <a:gd name="connsiteX878" fmla="*/ 2667383 w 7143544"/>
              <a:gd name="connsiteY878" fmla="*/ 6675892 h 6857999"/>
              <a:gd name="connsiteX879" fmla="*/ 2665414 w 7143544"/>
              <a:gd name="connsiteY879" fmla="*/ 6682292 h 6857999"/>
              <a:gd name="connsiteX880" fmla="*/ 2696430 w 7143544"/>
              <a:gd name="connsiteY880" fmla="*/ 6693123 h 6857999"/>
              <a:gd name="connsiteX881" fmla="*/ 2689045 w 7143544"/>
              <a:gd name="connsiteY881" fmla="*/ 6698539 h 6857999"/>
              <a:gd name="connsiteX882" fmla="*/ 2721538 w 7143544"/>
              <a:gd name="connsiteY882" fmla="*/ 6747278 h 6857999"/>
              <a:gd name="connsiteX883" fmla="*/ 2691999 w 7143544"/>
              <a:gd name="connsiteY883" fmla="*/ 6778787 h 6857999"/>
              <a:gd name="connsiteX884" fmla="*/ 2660490 w 7143544"/>
              <a:gd name="connsiteY884" fmla="*/ 6751217 h 6857999"/>
              <a:gd name="connsiteX885" fmla="*/ 2530026 w 7143544"/>
              <a:gd name="connsiteY885" fmla="*/ 6712324 h 6857999"/>
              <a:gd name="connsiteX886" fmla="*/ 2591566 w 7143544"/>
              <a:gd name="connsiteY886" fmla="*/ 6701001 h 6857999"/>
              <a:gd name="connsiteX887" fmla="*/ 2529534 w 7143544"/>
              <a:gd name="connsiteY887" fmla="*/ 6662107 h 6857999"/>
              <a:gd name="connsiteX888" fmla="*/ 2531503 w 7143544"/>
              <a:gd name="connsiteY888" fmla="*/ 6649800 h 6857999"/>
              <a:gd name="connsiteX889" fmla="*/ 2467994 w 7143544"/>
              <a:gd name="connsiteY889" fmla="*/ 6666538 h 6857999"/>
              <a:gd name="connsiteX890" fmla="*/ 2480794 w 7143544"/>
              <a:gd name="connsiteY890" fmla="*/ 6710847 h 6857999"/>
              <a:gd name="connsiteX891" fmla="*/ 2359684 w 7143544"/>
              <a:gd name="connsiteY891" fmla="*/ 6692631 h 6857999"/>
              <a:gd name="connsiteX892" fmla="*/ 2371007 w 7143544"/>
              <a:gd name="connsiteY892" fmla="*/ 6614845 h 6857999"/>
              <a:gd name="connsiteX893" fmla="*/ 2329652 w 7143544"/>
              <a:gd name="connsiteY893" fmla="*/ 6615829 h 6857999"/>
              <a:gd name="connsiteX894" fmla="*/ 2305036 w 7143544"/>
              <a:gd name="connsiteY894" fmla="*/ 6636999 h 6857999"/>
              <a:gd name="connsiteX895" fmla="*/ 2249897 w 7143544"/>
              <a:gd name="connsiteY895" fmla="*/ 6659646 h 6857999"/>
              <a:gd name="connsiteX896" fmla="*/ 2159802 w 7143544"/>
              <a:gd name="connsiteY896" fmla="*/ 6599583 h 6857999"/>
              <a:gd name="connsiteX897" fmla="*/ 2104663 w 7143544"/>
              <a:gd name="connsiteY897" fmla="*/ 6598598 h 6857999"/>
              <a:gd name="connsiteX898" fmla="*/ 2054446 w 7143544"/>
              <a:gd name="connsiteY898" fmla="*/ 6574967 h 6857999"/>
              <a:gd name="connsiteX899" fmla="*/ 2094324 w 7143544"/>
              <a:gd name="connsiteY899" fmla="*/ 6554782 h 6857999"/>
              <a:gd name="connsiteX900" fmla="*/ 1992906 w 7143544"/>
              <a:gd name="connsiteY900" fmla="*/ 6497181 h 6857999"/>
              <a:gd name="connsiteX901" fmla="*/ 1997829 w 7143544"/>
              <a:gd name="connsiteY901" fmla="*/ 6476011 h 6857999"/>
              <a:gd name="connsiteX902" fmla="*/ 1909212 w 7143544"/>
              <a:gd name="connsiteY902" fmla="*/ 6441056 h 6857999"/>
              <a:gd name="connsiteX903" fmla="*/ 1882135 w 7143544"/>
              <a:gd name="connsiteY903" fmla="*/ 6424810 h 6857999"/>
              <a:gd name="connsiteX904" fmla="*/ 1875242 w 7143544"/>
              <a:gd name="connsiteY904" fmla="*/ 6433671 h 6857999"/>
              <a:gd name="connsiteX905" fmla="*/ 1906258 w 7143544"/>
              <a:gd name="connsiteY905" fmla="*/ 6503088 h 6857999"/>
              <a:gd name="connsiteX906" fmla="*/ 1850626 w 7143544"/>
              <a:gd name="connsiteY906" fmla="*/ 6494227 h 6857999"/>
              <a:gd name="connsiteX907" fmla="*/ 1780225 w 7143544"/>
              <a:gd name="connsiteY907" fmla="*/ 6462226 h 6857999"/>
              <a:gd name="connsiteX908" fmla="*/ 1765455 w 7143544"/>
              <a:gd name="connsiteY908" fmla="*/ 6427764 h 6857999"/>
              <a:gd name="connsiteX909" fmla="*/ 1803856 w 7143544"/>
              <a:gd name="connsiteY909" fmla="*/ 6399701 h 6857999"/>
              <a:gd name="connsiteX910" fmla="*/ 1694561 w 7143544"/>
              <a:gd name="connsiteY910" fmla="*/ 6345546 h 6857999"/>
              <a:gd name="connsiteX911" fmla="*/ 1688161 w 7143544"/>
              <a:gd name="connsiteY911" fmla="*/ 6354408 h 6857999"/>
              <a:gd name="connsiteX912" fmla="*/ 1735916 w 7143544"/>
              <a:gd name="connsiteY912" fmla="*/ 6394778 h 6857999"/>
              <a:gd name="connsiteX913" fmla="*/ 1692100 w 7143544"/>
              <a:gd name="connsiteY913" fmla="*/ 6431210 h 6857999"/>
              <a:gd name="connsiteX914" fmla="*/ 1674376 w 7143544"/>
              <a:gd name="connsiteY914" fmla="*/ 6365731 h 6857999"/>
              <a:gd name="connsiteX915" fmla="*/ 1624652 w 7143544"/>
              <a:gd name="connsiteY915" fmla="*/ 6284006 h 6857999"/>
              <a:gd name="connsiteX916" fmla="*/ 1695546 w 7143544"/>
              <a:gd name="connsiteY916" fmla="*/ 6309115 h 6857999"/>
              <a:gd name="connsiteX917" fmla="*/ 1698500 w 7143544"/>
              <a:gd name="connsiteY917" fmla="*/ 6301730 h 6857999"/>
              <a:gd name="connsiteX918" fmla="*/ 1657637 w 7143544"/>
              <a:gd name="connsiteY918" fmla="*/ 6250036 h 6857999"/>
              <a:gd name="connsiteX919" fmla="*/ 1648283 w 7143544"/>
              <a:gd name="connsiteY919" fmla="*/ 6253483 h 6857999"/>
              <a:gd name="connsiteX920" fmla="*/ 1526188 w 7143544"/>
              <a:gd name="connsiteY920" fmla="*/ 6197358 h 6857999"/>
              <a:gd name="connsiteX921" fmla="*/ 1591174 w 7143544"/>
              <a:gd name="connsiteY921" fmla="*/ 6267760 h 6857999"/>
              <a:gd name="connsiteX922" fmla="*/ 1535050 w 7143544"/>
              <a:gd name="connsiteY922" fmla="*/ 6238713 h 6857999"/>
              <a:gd name="connsiteX923" fmla="*/ 1571974 w 7143544"/>
              <a:gd name="connsiteY923" fmla="*/ 6316992 h 6857999"/>
              <a:gd name="connsiteX924" fmla="*/ 1539481 w 7143544"/>
              <a:gd name="connsiteY924" fmla="*/ 6317977 h 6857999"/>
              <a:gd name="connsiteX925" fmla="*/ 1517819 w 7143544"/>
              <a:gd name="connsiteY925" fmla="*/ 6260868 h 6857999"/>
              <a:gd name="connsiteX926" fmla="*/ 1513880 w 7143544"/>
              <a:gd name="connsiteY926" fmla="*/ 6208189 h 6857999"/>
              <a:gd name="connsiteX927" fmla="*/ 1463664 w 7143544"/>
              <a:gd name="connsiteY927" fmla="*/ 6197358 h 6857999"/>
              <a:gd name="connsiteX928" fmla="*/ 1420340 w 7143544"/>
              <a:gd name="connsiteY928" fmla="*/ 6183573 h 6857999"/>
              <a:gd name="connsiteX929" fmla="*/ 1412955 w 7143544"/>
              <a:gd name="connsiteY929" fmla="*/ 6194405 h 6857999"/>
              <a:gd name="connsiteX930" fmla="*/ 1456279 w 7143544"/>
              <a:gd name="connsiteY930" fmla="*/ 6243144 h 6857999"/>
              <a:gd name="connsiteX931" fmla="*/ 1449879 w 7143544"/>
              <a:gd name="connsiteY931" fmla="*/ 6251514 h 6857999"/>
              <a:gd name="connsiteX932" fmla="*/ 1410985 w 7143544"/>
              <a:gd name="connsiteY932" fmla="*/ 6235760 h 6857999"/>
              <a:gd name="connsiteX933" fmla="*/ 1307106 w 7143544"/>
              <a:gd name="connsiteY933" fmla="*/ 6199820 h 6857999"/>
              <a:gd name="connsiteX934" fmla="*/ 1277567 w 7143544"/>
              <a:gd name="connsiteY934" fmla="*/ 6170773 h 6857999"/>
              <a:gd name="connsiteX935" fmla="*/ 1224397 w 7143544"/>
              <a:gd name="connsiteY935" fmla="*/ 6115142 h 6857999"/>
              <a:gd name="connsiteX936" fmla="*/ 1193873 w 7143544"/>
              <a:gd name="connsiteY936" fmla="*/ 6084617 h 6857999"/>
              <a:gd name="connsiteX937" fmla="*/ 1163842 w 7143544"/>
              <a:gd name="connsiteY937" fmla="*/ 6044247 h 6857999"/>
              <a:gd name="connsiteX938" fmla="*/ 1126918 w 7143544"/>
              <a:gd name="connsiteY938" fmla="*/ 6011262 h 6857999"/>
              <a:gd name="connsiteX939" fmla="*/ 1126918 w 7143544"/>
              <a:gd name="connsiteY939" fmla="*/ 5927075 h 6857999"/>
              <a:gd name="connsiteX940" fmla="*/ 1108210 w 7143544"/>
              <a:gd name="connsiteY940" fmla="*/ 5869474 h 6857999"/>
              <a:gd name="connsiteX941" fmla="*/ 1084578 w 7143544"/>
              <a:gd name="connsiteY941" fmla="*/ 5929537 h 6857999"/>
              <a:gd name="connsiteX942" fmla="*/ 1054054 w 7143544"/>
              <a:gd name="connsiteY942" fmla="*/ 5973846 h 6857999"/>
              <a:gd name="connsiteX943" fmla="*/ 1062916 w 7143544"/>
              <a:gd name="connsiteY943" fmla="*/ 5881782 h 6857999"/>
              <a:gd name="connsiteX944" fmla="*/ 1060947 w 7143544"/>
              <a:gd name="connsiteY944" fmla="*/ 5798580 h 6857999"/>
              <a:gd name="connsiteX945" fmla="*/ 1045193 w 7143544"/>
              <a:gd name="connsiteY945" fmla="*/ 5795627 h 6857999"/>
              <a:gd name="connsiteX946" fmla="*/ 1028454 w 7143544"/>
              <a:gd name="connsiteY946" fmla="*/ 5834027 h 6857999"/>
              <a:gd name="connsiteX947" fmla="*/ 1021069 w 7143544"/>
              <a:gd name="connsiteY947" fmla="*/ 5832058 h 6857999"/>
              <a:gd name="connsiteX948" fmla="*/ 995468 w 7143544"/>
              <a:gd name="connsiteY948" fmla="*/ 5880797 h 6857999"/>
              <a:gd name="connsiteX949" fmla="*/ 977745 w 7143544"/>
              <a:gd name="connsiteY949" fmla="*/ 5872920 h 6857999"/>
              <a:gd name="connsiteX950" fmla="*/ 998915 w 7143544"/>
              <a:gd name="connsiteY950" fmla="*/ 5816796 h 6857999"/>
              <a:gd name="connsiteX951" fmla="*/ 941313 w 7143544"/>
              <a:gd name="connsiteY951" fmla="*/ 5742456 h 6857999"/>
              <a:gd name="connsiteX952" fmla="*/ 970853 w 7143544"/>
              <a:gd name="connsiteY952" fmla="*/ 5723748 h 6857999"/>
              <a:gd name="connsiteX953" fmla="*/ 926544 w 7143544"/>
              <a:gd name="connsiteY953" fmla="*/ 5675008 h 6857999"/>
              <a:gd name="connsiteX954" fmla="*/ 944760 w 7143544"/>
              <a:gd name="connsiteY954" fmla="*/ 5739994 h 6857999"/>
              <a:gd name="connsiteX955" fmla="*/ 287514 w 7143544"/>
              <a:gd name="connsiteY955" fmla="*/ 2835806 h 6857999"/>
              <a:gd name="connsiteX956" fmla="*/ 277175 w 7143544"/>
              <a:gd name="connsiteY956" fmla="*/ 2833345 h 6857999"/>
              <a:gd name="connsiteX957" fmla="*/ 276683 w 7143544"/>
              <a:gd name="connsiteY957" fmla="*/ 2797897 h 6857999"/>
              <a:gd name="connsiteX958" fmla="*/ 266837 w 7143544"/>
              <a:gd name="connsiteY958" fmla="*/ 2773282 h 6857999"/>
              <a:gd name="connsiteX959" fmla="*/ 204805 w 7143544"/>
              <a:gd name="connsiteY959" fmla="*/ 2787066 h 6857999"/>
              <a:gd name="connsiteX960" fmla="*/ 208743 w 7143544"/>
              <a:gd name="connsiteY960" fmla="*/ 2800851 h 6857999"/>
              <a:gd name="connsiteX961" fmla="*/ 211697 w 7143544"/>
              <a:gd name="connsiteY961" fmla="*/ 2827929 h 6857999"/>
              <a:gd name="connsiteX962" fmla="*/ 282099 w 7143544"/>
              <a:gd name="connsiteY962" fmla="*/ 2874207 h 6857999"/>
              <a:gd name="connsiteX963" fmla="*/ 272252 w 7143544"/>
              <a:gd name="connsiteY963" fmla="*/ 2936731 h 6857999"/>
              <a:gd name="connsiteX964" fmla="*/ 272745 w 7143544"/>
              <a:gd name="connsiteY964" fmla="*/ 3075073 h 6857999"/>
              <a:gd name="connsiteX965" fmla="*/ 230897 w 7143544"/>
              <a:gd name="connsiteY965" fmla="*/ 3210953 h 6857999"/>
              <a:gd name="connsiteX966" fmla="*/ 185604 w 7143544"/>
              <a:gd name="connsiteY966" fmla="*/ 3203076 h 6857999"/>
              <a:gd name="connsiteX967" fmla="*/ 181666 w 7143544"/>
              <a:gd name="connsiteY967" fmla="*/ 3266585 h 6857999"/>
              <a:gd name="connsiteX968" fmla="*/ 222528 w 7143544"/>
              <a:gd name="connsiteY968" fmla="*/ 3279385 h 6857999"/>
              <a:gd name="connsiteX969" fmla="*/ 233851 w 7143544"/>
              <a:gd name="connsiteY969" fmla="*/ 3233600 h 6857999"/>
              <a:gd name="connsiteX970" fmla="*/ 245667 w 7143544"/>
              <a:gd name="connsiteY970" fmla="*/ 3234092 h 6857999"/>
              <a:gd name="connsiteX971" fmla="*/ 270775 w 7143544"/>
              <a:gd name="connsiteY971" fmla="*/ 3347325 h 6857999"/>
              <a:gd name="connsiteX972" fmla="*/ 291945 w 7143544"/>
              <a:gd name="connsiteY972" fmla="*/ 3323202 h 6857999"/>
              <a:gd name="connsiteX973" fmla="*/ 272745 w 7143544"/>
              <a:gd name="connsiteY973" fmla="*/ 3293170 h 6857999"/>
              <a:gd name="connsiteX974" fmla="*/ 311145 w 7143544"/>
              <a:gd name="connsiteY974" fmla="*/ 3288247 h 6857999"/>
              <a:gd name="connsiteX975" fmla="*/ 314592 w 7143544"/>
              <a:gd name="connsiteY975" fmla="*/ 3263139 h 6857999"/>
              <a:gd name="connsiteX976" fmla="*/ 311638 w 7143544"/>
              <a:gd name="connsiteY976" fmla="*/ 3145967 h 6857999"/>
              <a:gd name="connsiteX977" fmla="*/ 321976 w 7143544"/>
              <a:gd name="connsiteY977" fmla="*/ 3097720 h 6857999"/>
              <a:gd name="connsiteX978" fmla="*/ 342162 w 7143544"/>
              <a:gd name="connsiteY978" fmla="*/ 3074581 h 6857999"/>
              <a:gd name="connsiteX979" fmla="*/ 303268 w 7143544"/>
              <a:gd name="connsiteY979" fmla="*/ 2985963 h 6857999"/>
              <a:gd name="connsiteX980" fmla="*/ 337238 w 7143544"/>
              <a:gd name="connsiteY980" fmla="*/ 2850576 h 6857999"/>
              <a:gd name="connsiteX981" fmla="*/ 335269 w 7143544"/>
              <a:gd name="connsiteY981" fmla="*/ 2721096 h 6857999"/>
              <a:gd name="connsiteX982" fmla="*/ 287514 w 7143544"/>
              <a:gd name="connsiteY982" fmla="*/ 2835806 h 6857999"/>
              <a:gd name="connsiteX983" fmla="*/ 275699 w 7143544"/>
              <a:gd name="connsiteY983" fmla="*/ 2511860 h 6857999"/>
              <a:gd name="connsiteX984" fmla="*/ 371701 w 7143544"/>
              <a:gd name="connsiteY984" fmla="*/ 2527614 h 6857999"/>
              <a:gd name="connsiteX985" fmla="*/ 331823 w 7143544"/>
              <a:gd name="connsiteY985" fmla="*/ 2646756 h 6857999"/>
              <a:gd name="connsiteX986" fmla="*/ 284560 w 7143544"/>
              <a:gd name="connsiteY986" fmla="*/ 2642325 h 6857999"/>
              <a:gd name="connsiteX987" fmla="*/ 337731 w 7143544"/>
              <a:gd name="connsiteY987" fmla="*/ 2723557 h 6857999"/>
              <a:gd name="connsiteX988" fmla="*/ 406163 w 7143544"/>
              <a:gd name="connsiteY988" fmla="*/ 2646263 h 6857999"/>
              <a:gd name="connsiteX989" fmla="*/ 400747 w 7143544"/>
              <a:gd name="connsiteY989" fmla="*/ 2637894 h 6857999"/>
              <a:gd name="connsiteX990" fmla="*/ 351023 w 7143544"/>
              <a:gd name="connsiteY990" fmla="*/ 2641832 h 6857999"/>
              <a:gd name="connsiteX991" fmla="*/ 444072 w 7143544"/>
              <a:gd name="connsiteY991" fmla="*/ 2522199 h 6857999"/>
              <a:gd name="connsiteX992" fmla="*/ 481488 w 7143544"/>
              <a:gd name="connsiteY992" fmla="*/ 2406504 h 6857999"/>
              <a:gd name="connsiteX993" fmla="*/ 453918 w 7143544"/>
              <a:gd name="connsiteY993" fmla="*/ 2393211 h 6857999"/>
              <a:gd name="connsiteX994" fmla="*/ 493303 w 7143544"/>
              <a:gd name="connsiteY994" fmla="*/ 2346441 h 6857999"/>
              <a:gd name="connsiteX995" fmla="*/ 475580 w 7143544"/>
              <a:gd name="connsiteY995" fmla="*/ 2344964 h 6857999"/>
              <a:gd name="connsiteX996" fmla="*/ 457364 w 7143544"/>
              <a:gd name="connsiteY996" fmla="*/ 2315425 h 6857999"/>
              <a:gd name="connsiteX997" fmla="*/ 475580 w 7143544"/>
              <a:gd name="connsiteY997" fmla="*/ 2276040 h 6857999"/>
              <a:gd name="connsiteX998" fmla="*/ 515458 w 7143544"/>
              <a:gd name="connsiteY998" fmla="*/ 2219915 h 6857999"/>
              <a:gd name="connsiteX999" fmla="*/ 453426 w 7143544"/>
              <a:gd name="connsiteY999" fmla="*/ 2237146 h 6857999"/>
              <a:gd name="connsiteX1000" fmla="*/ 417979 w 7143544"/>
              <a:gd name="connsiteY1000" fmla="*/ 2290809 h 6857999"/>
              <a:gd name="connsiteX1001" fmla="*/ 353977 w 7143544"/>
              <a:gd name="connsiteY1001" fmla="*/ 2264716 h 6857999"/>
              <a:gd name="connsiteX1002" fmla="*/ 410594 w 7143544"/>
              <a:gd name="connsiteY1002" fmla="*/ 2336595 h 6857999"/>
              <a:gd name="connsiteX1003" fmla="*/ 408625 w 7143544"/>
              <a:gd name="connsiteY1003" fmla="*/ 2361211 h 6857999"/>
              <a:gd name="connsiteX1004" fmla="*/ 402717 w 7143544"/>
              <a:gd name="connsiteY1004" fmla="*/ 2402073 h 6857999"/>
              <a:gd name="connsiteX1005" fmla="*/ 364808 w 7143544"/>
              <a:gd name="connsiteY1005" fmla="*/ 2416350 h 6857999"/>
              <a:gd name="connsiteX1006" fmla="*/ 269791 w 7143544"/>
              <a:gd name="connsiteY1006" fmla="*/ 2435551 h 6857999"/>
              <a:gd name="connsiteX1007" fmla="*/ 275699 w 7143544"/>
              <a:gd name="connsiteY1007" fmla="*/ 2511860 h 6857999"/>
              <a:gd name="connsiteX1008" fmla="*/ 183635 w 7143544"/>
              <a:gd name="connsiteY1008" fmla="*/ 2956424 h 6857999"/>
              <a:gd name="connsiteX1009" fmla="*/ 171327 w 7143544"/>
              <a:gd name="connsiteY1009" fmla="*/ 2956424 h 6857999"/>
              <a:gd name="connsiteX1010" fmla="*/ 142772 w 7143544"/>
              <a:gd name="connsiteY1010" fmla="*/ 3074581 h 6857999"/>
              <a:gd name="connsiteX1011" fmla="*/ 180189 w 7143544"/>
              <a:gd name="connsiteY1011" fmla="*/ 3103135 h 6857999"/>
              <a:gd name="connsiteX1012" fmla="*/ 246652 w 7143544"/>
              <a:gd name="connsiteY1012" fmla="*/ 3029287 h 6857999"/>
              <a:gd name="connsiteX1013" fmla="*/ 257975 w 7143544"/>
              <a:gd name="connsiteY1013" fmla="*/ 2974148 h 6857999"/>
              <a:gd name="connsiteX1014" fmla="*/ 258467 w 7143544"/>
              <a:gd name="connsiteY1014" fmla="*/ 2904731 h 6857999"/>
              <a:gd name="connsiteX1015" fmla="*/ 247636 w 7143544"/>
              <a:gd name="connsiteY1015" fmla="*/ 2905223 h 6857999"/>
              <a:gd name="connsiteX1016" fmla="*/ 239759 w 7143544"/>
              <a:gd name="connsiteY1016" fmla="*/ 2987440 h 6857999"/>
              <a:gd name="connsiteX1017" fmla="*/ 221543 w 7143544"/>
              <a:gd name="connsiteY1017" fmla="*/ 3009595 h 6857999"/>
              <a:gd name="connsiteX1018" fmla="*/ 196928 w 7143544"/>
              <a:gd name="connsiteY1018" fmla="*/ 2992856 h 6857999"/>
              <a:gd name="connsiteX1019" fmla="*/ 183635 w 7143544"/>
              <a:gd name="connsiteY1019" fmla="*/ 2956424 h 6857999"/>
              <a:gd name="connsiteX1020" fmla="*/ 371208 w 7143544"/>
              <a:gd name="connsiteY1020" fmla="*/ 3863768 h 6857999"/>
              <a:gd name="connsiteX1021" fmla="*/ 303761 w 7143544"/>
              <a:gd name="connsiteY1021" fmla="*/ 3909553 h 6857999"/>
              <a:gd name="connsiteX1022" fmla="*/ 315576 w 7143544"/>
              <a:gd name="connsiteY1022" fmla="*/ 3993247 h 6857999"/>
              <a:gd name="connsiteX1023" fmla="*/ 388932 w 7143544"/>
              <a:gd name="connsiteY1023" fmla="*/ 4066110 h 6857999"/>
              <a:gd name="connsiteX1024" fmla="*/ 371208 w 7143544"/>
              <a:gd name="connsiteY1024" fmla="*/ 3863768 h 6857999"/>
              <a:gd name="connsiteX1025" fmla="*/ 5681851 w 7143544"/>
              <a:gd name="connsiteY1025" fmla="*/ 1340634 h 6857999"/>
              <a:gd name="connsiteX1026" fmla="*/ 5662158 w 7143544"/>
              <a:gd name="connsiteY1026" fmla="*/ 1280571 h 6857999"/>
              <a:gd name="connsiteX1027" fmla="*/ 5592741 w 7143544"/>
              <a:gd name="connsiteY1027" fmla="*/ 1216570 h 6857999"/>
              <a:gd name="connsiteX1028" fmla="*/ 5566648 w 7143544"/>
              <a:gd name="connsiteY1028" fmla="*/ 1233308 h 6857999"/>
              <a:gd name="connsiteX1029" fmla="*/ 5585849 w 7143544"/>
              <a:gd name="connsiteY1029" fmla="*/ 1255463 h 6857999"/>
              <a:gd name="connsiteX1030" fmla="*/ 5634588 w 7143544"/>
              <a:gd name="connsiteY1030" fmla="*/ 1301741 h 6857999"/>
              <a:gd name="connsiteX1031" fmla="*/ 5681851 w 7143544"/>
              <a:gd name="connsiteY1031" fmla="*/ 1340634 h 6857999"/>
              <a:gd name="connsiteX1032" fmla="*/ 308192 w 7143544"/>
              <a:gd name="connsiteY1032" fmla="*/ 3346341 h 6857999"/>
              <a:gd name="connsiteX1033" fmla="*/ 297361 w 7143544"/>
              <a:gd name="connsiteY1033" fmla="*/ 3341417 h 6857999"/>
              <a:gd name="connsiteX1034" fmla="*/ 261914 w 7143544"/>
              <a:gd name="connsiteY1034" fmla="*/ 3384741 h 6857999"/>
              <a:gd name="connsiteX1035" fmla="*/ 196928 w 7143544"/>
              <a:gd name="connsiteY1035" fmla="*/ 3432989 h 6857999"/>
              <a:gd name="connsiteX1036" fmla="*/ 217605 w 7143544"/>
              <a:gd name="connsiteY1036" fmla="*/ 3459574 h 6857999"/>
              <a:gd name="connsiteX1037" fmla="*/ 258467 w 7143544"/>
              <a:gd name="connsiteY1037" fmla="*/ 3448743 h 6857999"/>
              <a:gd name="connsiteX1038" fmla="*/ 258467 w 7143544"/>
              <a:gd name="connsiteY1038" fmla="*/ 3493544 h 6857999"/>
              <a:gd name="connsiteX1039" fmla="*/ 266837 w 7143544"/>
              <a:gd name="connsiteY1039" fmla="*/ 3494529 h 6857999"/>
              <a:gd name="connsiteX1040" fmla="*/ 278160 w 7143544"/>
              <a:gd name="connsiteY1040" fmla="*/ 3466959 h 6857999"/>
              <a:gd name="connsiteX1041" fmla="*/ 305730 w 7143544"/>
              <a:gd name="connsiteY1041" fmla="*/ 3481236 h 6857999"/>
              <a:gd name="connsiteX1042" fmla="*/ 296376 w 7143544"/>
              <a:gd name="connsiteY1042" fmla="*/ 3413788 h 6857999"/>
              <a:gd name="connsiteX1043" fmla="*/ 308192 w 7143544"/>
              <a:gd name="connsiteY1043" fmla="*/ 3346341 h 6857999"/>
              <a:gd name="connsiteX1044" fmla="*/ 296868 w 7143544"/>
              <a:gd name="connsiteY1044" fmla="*/ 3638286 h 6857999"/>
              <a:gd name="connsiteX1045" fmla="*/ 276191 w 7143544"/>
              <a:gd name="connsiteY1045" fmla="*/ 3670779 h 6857999"/>
              <a:gd name="connsiteX1046" fmla="*/ 287022 w 7143544"/>
              <a:gd name="connsiteY1046" fmla="*/ 3751026 h 6857999"/>
              <a:gd name="connsiteX1047" fmla="*/ 307207 w 7143544"/>
              <a:gd name="connsiteY1047" fmla="*/ 3755950 h 6857999"/>
              <a:gd name="connsiteX1048" fmla="*/ 303761 w 7143544"/>
              <a:gd name="connsiteY1048" fmla="*/ 3811089 h 6857999"/>
              <a:gd name="connsiteX1049" fmla="*/ 342654 w 7143544"/>
              <a:gd name="connsiteY1049" fmla="*/ 3728872 h 6857999"/>
              <a:gd name="connsiteX1050" fmla="*/ 296868 w 7143544"/>
              <a:gd name="connsiteY1050" fmla="*/ 3638286 h 6857999"/>
              <a:gd name="connsiteX1051" fmla="*/ 168373 w 7143544"/>
              <a:gd name="connsiteY1051" fmla="*/ 2626078 h 6857999"/>
              <a:gd name="connsiteX1052" fmla="*/ 161973 w 7143544"/>
              <a:gd name="connsiteY1052" fmla="*/ 2640848 h 6857999"/>
              <a:gd name="connsiteX1053" fmla="*/ 224497 w 7143544"/>
              <a:gd name="connsiteY1053" fmla="*/ 2696972 h 6857999"/>
              <a:gd name="connsiteX1054" fmla="*/ 249606 w 7143544"/>
              <a:gd name="connsiteY1054" fmla="*/ 2619678 h 6857999"/>
              <a:gd name="connsiteX1055" fmla="*/ 262406 w 7143544"/>
              <a:gd name="connsiteY1055" fmla="*/ 2549277 h 6857999"/>
              <a:gd name="connsiteX1056" fmla="*/ 195451 w 7143544"/>
              <a:gd name="connsiteY1056" fmla="*/ 2606385 h 6857999"/>
              <a:gd name="connsiteX1057" fmla="*/ 205789 w 7143544"/>
              <a:gd name="connsiteY1057" fmla="*/ 2615740 h 6857999"/>
              <a:gd name="connsiteX1058" fmla="*/ 168373 w 7143544"/>
              <a:gd name="connsiteY1058" fmla="*/ 2626078 h 6857999"/>
              <a:gd name="connsiteX1059" fmla="*/ 1281013 w 7143544"/>
              <a:gd name="connsiteY1059" fmla="*/ 6122526 h 6857999"/>
              <a:gd name="connsiteX1060" fmla="*/ 1324338 w 7143544"/>
              <a:gd name="connsiteY1060" fmla="*/ 6178158 h 6857999"/>
              <a:gd name="connsiteX1061" fmla="*/ 1350923 w 7143544"/>
              <a:gd name="connsiteY1061" fmla="*/ 6154527 h 6857999"/>
              <a:gd name="connsiteX1062" fmla="*/ 1411478 w 7143544"/>
              <a:gd name="connsiteY1062" fmla="*/ 6173235 h 6857999"/>
              <a:gd name="connsiteX1063" fmla="*/ 1396216 w 7143544"/>
              <a:gd name="connsiteY1063" fmla="*/ 6139757 h 6857999"/>
              <a:gd name="connsiteX1064" fmla="*/ 1334676 w 7143544"/>
              <a:gd name="connsiteY1064" fmla="*/ 6113172 h 6857999"/>
              <a:gd name="connsiteX1065" fmla="*/ 1281013 w 7143544"/>
              <a:gd name="connsiteY1065" fmla="*/ 6122526 h 6857999"/>
              <a:gd name="connsiteX1066" fmla="*/ 172804 w 7143544"/>
              <a:gd name="connsiteY1066" fmla="*/ 4064141 h 6857999"/>
              <a:gd name="connsiteX1067" fmla="*/ 160496 w 7143544"/>
              <a:gd name="connsiteY1067" fmla="*/ 4073495 h 6857999"/>
              <a:gd name="connsiteX1068" fmla="*/ 168373 w 7143544"/>
              <a:gd name="connsiteY1068" fmla="*/ 4112881 h 6857999"/>
              <a:gd name="connsiteX1069" fmla="*/ 203820 w 7143544"/>
              <a:gd name="connsiteY1069" fmla="*/ 4112881 h 6857999"/>
              <a:gd name="connsiteX1070" fmla="*/ 234836 w 7143544"/>
              <a:gd name="connsiteY1070" fmla="*/ 4109927 h 6857999"/>
              <a:gd name="connsiteX1071" fmla="*/ 235821 w 7143544"/>
              <a:gd name="connsiteY1071" fmla="*/ 4117804 h 6857999"/>
              <a:gd name="connsiteX1072" fmla="*/ 209728 w 7143544"/>
              <a:gd name="connsiteY1072" fmla="*/ 4138974 h 6857999"/>
              <a:gd name="connsiteX1073" fmla="*/ 229913 w 7143544"/>
              <a:gd name="connsiteY1073" fmla="*/ 4168020 h 6857999"/>
              <a:gd name="connsiteX1074" fmla="*/ 258467 w 7143544"/>
              <a:gd name="connsiteY1074" fmla="*/ 4163097 h 6857999"/>
              <a:gd name="connsiteX1075" fmla="*/ 243205 w 7143544"/>
              <a:gd name="connsiteY1075" fmla="*/ 4106481 h 6857999"/>
              <a:gd name="connsiteX1076" fmla="*/ 172804 w 7143544"/>
              <a:gd name="connsiteY1076" fmla="*/ 4064141 h 6857999"/>
              <a:gd name="connsiteX1077" fmla="*/ 6762983 w 7143544"/>
              <a:gd name="connsiteY1077" fmla="*/ 4206421 h 6857999"/>
              <a:gd name="connsiteX1078" fmla="*/ 6836831 w 7143544"/>
              <a:gd name="connsiteY1078" fmla="*/ 4121743 h 6857999"/>
              <a:gd name="connsiteX1079" fmla="*/ 6762983 w 7143544"/>
              <a:gd name="connsiteY1079" fmla="*/ 4206421 h 6857999"/>
              <a:gd name="connsiteX1080" fmla="*/ 4387545 w 7143544"/>
              <a:gd name="connsiteY1080" fmla="*/ 6287453 h 6857999"/>
              <a:gd name="connsiteX1081" fmla="*/ 4516532 w 7143544"/>
              <a:gd name="connsiteY1081" fmla="*/ 6293361 h 6857999"/>
              <a:gd name="connsiteX1082" fmla="*/ 4526871 w 7143544"/>
              <a:gd name="connsiteY1082" fmla="*/ 6253975 h 6857999"/>
              <a:gd name="connsiteX1083" fmla="*/ 4387545 w 7143544"/>
              <a:gd name="connsiteY1083" fmla="*/ 6287453 h 6857999"/>
              <a:gd name="connsiteX1084" fmla="*/ 4542625 w 7143544"/>
              <a:gd name="connsiteY1084" fmla="*/ 6270222 h 6857999"/>
              <a:gd name="connsiteX1085" fmla="*/ 4662259 w 7143544"/>
              <a:gd name="connsiteY1085" fmla="*/ 6219513 h 6857999"/>
              <a:gd name="connsiteX1086" fmla="*/ 4561333 w 7143544"/>
              <a:gd name="connsiteY1086" fmla="*/ 6226405 h 6857999"/>
              <a:gd name="connsiteX1087" fmla="*/ 4542625 w 7143544"/>
              <a:gd name="connsiteY1087" fmla="*/ 6270222 h 6857999"/>
              <a:gd name="connsiteX1088" fmla="*/ 6850615 w 7143544"/>
              <a:gd name="connsiteY1088" fmla="*/ 3869675 h 6857999"/>
              <a:gd name="connsiteX1089" fmla="*/ 6780214 w 7143544"/>
              <a:gd name="connsiteY1089" fmla="*/ 3908568 h 6857999"/>
              <a:gd name="connsiteX1090" fmla="*/ 6743782 w 7143544"/>
              <a:gd name="connsiteY1090" fmla="*/ 3945492 h 6857999"/>
              <a:gd name="connsiteX1091" fmla="*/ 6751167 w 7143544"/>
              <a:gd name="connsiteY1091" fmla="*/ 3951893 h 6857999"/>
              <a:gd name="connsiteX1092" fmla="*/ 6850615 w 7143544"/>
              <a:gd name="connsiteY1092" fmla="*/ 3869675 h 6857999"/>
              <a:gd name="connsiteX1093" fmla="*/ 578475 w 7143544"/>
              <a:gd name="connsiteY1093" fmla="*/ 2019049 h 6857999"/>
              <a:gd name="connsiteX1094" fmla="*/ 568136 w 7143544"/>
              <a:gd name="connsiteY1094" fmla="*/ 2009203 h 6857999"/>
              <a:gd name="connsiteX1095" fmla="*/ 553366 w 7143544"/>
              <a:gd name="connsiteY1095" fmla="*/ 2016588 h 6857999"/>
              <a:gd name="connsiteX1096" fmla="*/ 519396 w 7143544"/>
              <a:gd name="connsiteY1096" fmla="*/ 2098313 h 6857999"/>
              <a:gd name="connsiteX1097" fmla="*/ 524319 w 7143544"/>
              <a:gd name="connsiteY1097" fmla="*/ 2118990 h 6857999"/>
              <a:gd name="connsiteX1098" fmla="*/ 545981 w 7143544"/>
              <a:gd name="connsiteY1098" fmla="*/ 2110128 h 6857999"/>
              <a:gd name="connsiteX1099" fmla="*/ 578475 w 7143544"/>
              <a:gd name="connsiteY1099" fmla="*/ 2019049 h 6857999"/>
              <a:gd name="connsiteX1100" fmla="*/ 143265 w 7143544"/>
              <a:gd name="connsiteY1100" fmla="*/ 3478282 h 6857999"/>
              <a:gd name="connsiteX1101" fmla="*/ 161481 w 7143544"/>
              <a:gd name="connsiteY1101" fmla="*/ 3478774 h 6857999"/>
              <a:gd name="connsiteX1102" fmla="*/ 161481 w 7143544"/>
              <a:gd name="connsiteY1102" fmla="*/ 3345848 h 6857999"/>
              <a:gd name="connsiteX1103" fmla="*/ 143265 w 7143544"/>
              <a:gd name="connsiteY1103" fmla="*/ 3478282 h 6857999"/>
              <a:gd name="connsiteX1104" fmla="*/ 653307 w 7143544"/>
              <a:gd name="connsiteY1104" fmla="*/ 4779973 h 6857999"/>
              <a:gd name="connsiteX1105" fmla="*/ 671523 w 7143544"/>
              <a:gd name="connsiteY1105" fmla="*/ 4850867 h 6857999"/>
              <a:gd name="connsiteX1106" fmla="*/ 705000 w 7143544"/>
              <a:gd name="connsiteY1106" fmla="*/ 4870067 h 6857999"/>
              <a:gd name="connsiteX1107" fmla="*/ 690231 w 7143544"/>
              <a:gd name="connsiteY1107" fmla="*/ 4828712 h 6857999"/>
              <a:gd name="connsiteX1108" fmla="*/ 653307 w 7143544"/>
              <a:gd name="connsiteY1108" fmla="*/ 4779973 h 6857999"/>
              <a:gd name="connsiteX1109" fmla="*/ 4282681 w 7143544"/>
              <a:gd name="connsiteY1109" fmla="*/ 6336685 h 6857999"/>
              <a:gd name="connsiteX1110" fmla="*/ 4290066 w 7143544"/>
              <a:gd name="connsiteY1110" fmla="*/ 6346531 h 6857999"/>
              <a:gd name="connsiteX1111" fmla="*/ 4325020 w 7143544"/>
              <a:gd name="connsiteY1111" fmla="*/ 6318961 h 6857999"/>
              <a:gd name="connsiteX1112" fmla="*/ 4371298 w 7143544"/>
              <a:gd name="connsiteY1112" fmla="*/ 6318961 h 6857999"/>
              <a:gd name="connsiteX1113" fmla="*/ 4373760 w 7143544"/>
              <a:gd name="connsiteY1113" fmla="*/ 6304684 h 6857999"/>
              <a:gd name="connsiteX1114" fmla="*/ 4339790 w 7143544"/>
              <a:gd name="connsiteY1114" fmla="*/ 6291883 h 6857999"/>
              <a:gd name="connsiteX1115" fmla="*/ 4282681 w 7143544"/>
              <a:gd name="connsiteY1115" fmla="*/ 6336685 h 6857999"/>
              <a:gd name="connsiteX1116" fmla="*/ 438164 w 7143544"/>
              <a:gd name="connsiteY1116" fmla="*/ 4399410 h 6857999"/>
              <a:gd name="connsiteX1117" fmla="*/ 447518 w 7143544"/>
              <a:gd name="connsiteY1117" fmla="*/ 4395472 h 6857999"/>
              <a:gd name="connsiteX1118" fmla="*/ 444564 w 7143544"/>
              <a:gd name="connsiteY1118" fmla="*/ 4330486 h 6857999"/>
              <a:gd name="connsiteX1119" fmla="*/ 408132 w 7143544"/>
              <a:gd name="connsiteY1119" fmla="*/ 4376271 h 6857999"/>
              <a:gd name="connsiteX1120" fmla="*/ 438164 w 7143544"/>
              <a:gd name="connsiteY1120" fmla="*/ 4399410 h 6857999"/>
              <a:gd name="connsiteX1121" fmla="*/ 1788102 w 7143544"/>
              <a:gd name="connsiteY1121" fmla="*/ 6310100 h 6857999"/>
              <a:gd name="connsiteX1122" fmla="*/ 1727054 w 7143544"/>
              <a:gd name="connsiteY1122" fmla="*/ 6334223 h 6857999"/>
              <a:gd name="connsiteX1123" fmla="*/ 1791056 w 7143544"/>
              <a:gd name="connsiteY1123" fmla="*/ 6347024 h 6857999"/>
              <a:gd name="connsiteX1124" fmla="*/ 1788102 w 7143544"/>
              <a:gd name="connsiteY1124" fmla="*/ 6310100 h 6857999"/>
              <a:gd name="connsiteX1125" fmla="*/ 473118 w 7143544"/>
              <a:gd name="connsiteY1125" fmla="*/ 4413195 h 6857999"/>
              <a:gd name="connsiteX1126" fmla="*/ 497242 w 7143544"/>
              <a:gd name="connsiteY1126" fmla="*/ 4495905 h 6857999"/>
              <a:gd name="connsiteX1127" fmla="*/ 518412 w 7143544"/>
              <a:gd name="connsiteY1127" fmla="*/ 4503290 h 6857999"/>
              <a:gd name="connsiteX1128" fmla="*/ 525304 w 7143544"/>
              <a:gd name="connsiteY1128" fmla="*/ 4475228 h 6857999"/>
              <a:gd name="connsiteX1129" fmla="*/ 503642 w 7143544"/>
              <a:gd name="connsiteY1129" fmla="*/ 4438796 h 6857999"/>
              <a:gd name="connsiteX1130" fmla="*/ 473118 w 7143544"/>
              <a:gd name="connsiteY1130" fmla="*/ 4413195 h 6857999"/>
              <a:gd name="connsiteX1131" fmla="*/ 6225370 w 7143544"/>
              <a:gd name="connsiteY1131" fmla="*/ 5299861 h 6857999"/>
              <a:gd name="connsiteX1132" fmla="*/ 6207647 w 7143544"/>
              <a:gd name="connsiteY1132" fmla="*/ 5287061 h 6857999"/>
              <a:gd name="connsiteX1133" fmla="*/ 6162354 w 7143544"/>
              <a:gd name="connsiteY1133" fmla="*/ 5352540 h 6857999"/>
              <a:gd name="connsiteX1134" fmla="*/ 6178600 w 7143544"/>
              <a:gd name="connsiteY1134" fmla="*/ 5363863 h 6857999"/>
              <a:gd name="connsiteX1135" fmla="*/ 6225370 w 7143544"/>
              <a:gd name="connsiteY1135" fmla="*/ 5299861 h 6857999"/>
              <a:gd name="connsiteX1136" fmla="*/ 1196335 w 7143544"/>
              <a:gd name="connsiteY1136" fmla="*/ 5561283 h 6857999"/>
              <a:gd name="connsiteX1137" fmla="*/ 1162857 w 7143544"/>
              <a:gd name="connsiteY1137" fmla="*/ 5511066 h 6857999"/>
              <a:gd name="connsiteX1138" fmla="*/ 1154980 w 7143544"/>
              <a:gd name="connsiteY1138" fmla="*/ 5545036 h 6857999"/>
              <a:gd name="connsiteX1139" fmla="*/ 1196335 w 7143544"/>
              <a:gd name="connsiteY1139" fmla="*/ 5561283 h 6857999"/>
              <a:gd name="connsiteX1140" fmla="*/ 546966 w 7143544"/>
              <a:gd name="connsiteY1140" fmla="*/ 5090626 h 6857999"/>
              <a:gd name="connsiteX1141" fmla="*/ 470657 w 7143544"/>
              <a:gd name="connsiteY1141" fmla="*/ 5086688 h 6857999"/>
              <a:gd name="connsiteX1142" fmla="*/ 546966 w 7143544"/>
              <a:gd name="connsiteY1142" fmla="*/ 5090626 h 6857999"/>
              <a:gd name="connsiteX1143" fmla="*/ 1228828 w 7143544"/>
              <a:gd name="connsiteY1143" fmla="*/ 5949722 h 6857999"/>
              <a:gd name="connsiteX1144" fmla="*/ 1169749 w 7143544"/>
              <a:gd name="connsiteY1144" fmla="*/ 5903937 h 6857999"/>
              <a:gd name="connsiteX1145" fmla="*/ 1228828 w 7143544"/>
              <a:gd name="connsiteY1145" fmla="*/ 5949722 h 6857999"/>
              <a:gd name="connsiteX1146" fmla="*/ 165911 w 7143544"/>
              <a:gd name="connsiteY1146" fmla="*/ 3537852 h 6857999"/>
              <a:gd name="connsiteX1147" fmla="*/ 143757 w 7143544"/>
              <a:gd name="connsiteY1147" fmla="*/ 3536376 h 6857999"/>
              <a:gd name="connsiteX1148" fmla="*/ 134403 w 7143544"/>
              <a:gd name="connsiteY1148" fmla="*/ 3583638 h 6857999"/>
              <a:gd name="connsiteX1149" fmla="*/ 162465 w 7143544"/>
              <a:gd name="connsiteY1149" fmla="*/ 3577730 h 6857999"/>
              <a:gd name="connsiteX1150" fmla="*/ 165911 w 7143544"/>
              <a:gd name="connsiteY1150" fmla="*/ 3537852 h 6857999"/>
              <a:gd name="connsiteX1151" fmla="*/ 1929397 w 7143544"/>
              <a:gd name="connsiteY1151" fmla="*/ 5690762 h 6857999"/>
              <a:gd name="connsiteX1152" fmla="*/ 1901827 w 7143544"/>
              <a:gd name="connsiteY1152" fmla="*/ 5753779 h 6857999"/>
              <a:gd name="connsiteX1153" fmla="*/ 1946628 w 7143544"/>
              <a:gd name="connsiteY1153" fmla="*/ 5734579 h 6857999"/>
              <a:gd name="connsiteX1154" fmla="*/ 1929397 w 7143544"/>
              <a:gd name="connsiteY1154" fmla="*/ 5690762 h 6857999"/>
              <a:gd name="connsiteX1155" fmla="*/ 265852 w 7143544"/>
              <a:gd name="connsiteY1155" fmla="*/ 3602346 h 6857999"/>
              <a:gd name="connsiteX1156" fmla="*/ 268314 w 7143544"/>
              <a:gd name="connsiteY1156" fmla="*/ 3617608 h 6857999"/>
              <a:gd name="connsiteX1157" fmla="*/ 336746 w 7143544"/>
              <a:gd name="connsiteY1157" fmla="*/ 3599885 h 6857999"/>
              <a:gd name="connsiteX1158" fmla="*/ 265852 w 7143544"/>
              <a:gd name="connsiteY1158" fmla="*/ 3602346 h 6857999"/>
              <a:gd name="connsiteX1159" fmla="*/ 6757567 w 7143544"/>
              <a:gd name="connsiteY1159" fmla="*/ 4237930 h 6857999"/>
              <a:gd name="connsiteX1160" fmla="*/ 6747721 w 7143544"/>
              <a:gd name="connsiteY1160" fmla="*/ 4230545 h 6857999"/>
              <a:gd name="connsiteX1161" fmla="*/ 6690119 w 7143544"/>
              <a:gd name="connsiteY1161" fmla="*/ 4283223 h 6857999"/>
              <a:gd name="connsiteX1162" fmla="*/ 6704889 w 7143544"/>
              <a:gd name="connsiteY1162" fmla="*/ 4297008 h 6857999"/>
              <a:gd name="connsiteX1163" fmla="*/ 6757567 w 7143544"/>
              <a:gd name="connsiteY1163" fmla="*/ 4237930 h 6857999"/>
              <a:gd name="connsiteX1164" fmla="*/ 424379 w 7143544"/>
              <a:gd name="connsiteY1164" fmla="*/ 4315716 h 6857999"/>
              <a:gd name="connsiteX1165" fmla="*/ 429302 w 7143544"/>
              <a:gd name="connsiteY1165" fmla="*/ 4251223 h 6857999"/>
              <a:gd name="connsiteX1166" fmla="*/ 424379 w 7143544"/>
              <a:gd name="connsiteY1166" fmla="*/ 4315716 h 6857999"/>
              <a:gd name="connsiteX1167" fmla="*/ 5297842 w 7143544"/>
              <a:gd name="connsiteY1167" fmla="*/ 6125480 h 6857999"/>
              <a:gd name="connsiteX1168" fmla="*/ 5294888 w 7143544"/>
              <a:gd name="connsiteY1168" fmla="*/ 6139757 h 6857999"/>
              <a:gd name="connsiteX1169" fmla="*/ 5349043 w 7143544"/>
              <a:gd name="connsiteY1169" fmla="*/ 6143696 h 6857999"/>
              <a:gd name="connsiteX1170" fmla="*/ 5362336 w 7143544"/>
              <a:gd name="connsiteY1170" fmla="*/ 6129911 h 6857999"/>
              <a:gd name="connsiteX1171" fmla="*/ 5344120 w 7143544"/>
              <a:gd name="connsiteY1171" fmla="*/ 6117603 h 6857999"/>
              <a:gd name="connsiteX1172" fmla="*/ 5297842 w 7143544"/>
              <a:gd name="connsiteY1172" fmla="*/ 6125480 h 6857999"/>
              <a:gd name="connsiteX1173" fmla="*/ 5744375 w 7143544"/>
              <a:gd name="connsiteY1173" fmla="*/ 5065518 h 6857999"/>
              <a:gd name="connsiteX1174" fmla="*/ 5731083 w 7143544"/>
              <a:gd name="connsiteY1174" fmla="*/ 5089641 h 6857999"/>
              <a:gd name="connsiteX1175" fmla="*/ 5780315 w 7143544"/>
              <a:gd name="connsiteY1175" fmla="*/ 5085210 h 6857999"/>
              <a:gd name="connsiteX1176" fmla="*/ 5744375 w 7143544"/>
              <a:gd name="connsiteY1176" fmla="*/ 5065518 h 6857999"/>
              <a:gd name="connsiteX1177" fmla="*/ 2644736 w 7143544"/>
              <a:gd name="connsiteY1177" fmla="*/ 6734478 h 6857999"/>
              <a:gd name="connsiteX1178" fmla="*/ 2635875 w 7143544"/>
              <a:gd name="connsiteY1178" fmla="*/ 6687708 h 6857999"/>
              <a:gd name="connsiteX1179" fmla="*/ 2624551 w 7143544"/>
              <a:gd name="connsiteY1179" fmla="*/ 6682785 h 6857999"/>
              <a:gd name="connsiteX1180" fmla="*/ 2600920 w 7143544"/>
              <a:gd name="connsiteY1180" fmla="*/ 6721186 h 6857999"/>
              <a:gd name="connsiteX1181" fmla="*/ 2644736 w 7143544"/>
              <a:gd name="connsiteY1181" fmla="*/ 67344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7143544" h="6857999">
                <a:moveTo>
                  <a:pt x="944760" y="5739994"/>
                </a:moveTo>
                <a:cubicBezTo>
                  <a:pt x="931467" y="5738025"/>
                  <a:pt x="918174" y="5736056"/>
                  <a:pt x="904882" y="5734087"/>
                </a:cubicBezTo>
                <a:cubicBezTo>
                  <a:pt x="903405" y="5738025"/>
                  <a:pt x="901436" y="5741964"/>
                  <a:pt x="899959" y="5745902"/>
                </a:cubicBezTo>
                <a:cubicBezTo>
                  <a:pt x="911774" y="5754272"/>
                  <a:pt x="923098" y="5762149"/>
                  <a:pt x="933436" y="5769533"/>
                </a:cubicBezTo>
                <a:cubicBezTo>
                  <a:pt x="926052" y="5787750"/>
                  <a:pt x="918174" y="5806949"/>
                  <a:pt x="913744" y="5818765"/>
                </a:cubicBezTo>
                <a:cubicBezTo>
                  <a:pt x="899466" y="5810888"/>
                  <a:pt x="874358" y="5805965"/>
                  <a:pt x="865496" y="5791196"/>
                </a:cubicBezTo>
                <a:cubicBezTo>
                  <a:pt x="851711" y="5768549"/>
                  <a:pt x="836942" y="5738025"/>
                  <a:pt x="856635" y="5711932"/>
                </a:cubicBezTo>
                <a:cubicBezTo>
                  <a:pt x="876820" y="5685347"/>
                  <a:pt x="866973" y="5667131"/>
                  <a:pt x="846296" y="5651869"/>
                </a:cubicBezTo>
                <a:cubicBezTo>
                  <a:pt x="821680" y="5633654"/>
                  <a:pt x="824634" y="5593776"/>
                  <a:pt x="782295" y="5587868"/>
                </a:cubicBezTo>
                <a:cubicBezTo>
                  <a:pt x="737986" y="5581468"/>
                  <a:pt x="695646" y="5561283"/>
                  <a:pt x="652322" y="5547006"/>
                </a:cubicBezTo>
                <a:cubicBezTo>
                  <a:pt x="648876" y="5546021"/>
                  <a:pt x="642968" y="5543067"/>
                  <a:pt x="642968" y="5541590"/>
                </a:cubicBezTo>
                <a:cubicBezTo>
                  <a:pt x="644445" y="5532236"/>
                  <a:pt x="647399" y="5522882"/>
                  <a:pt x="649368" y="5513035"/>
                </a:cubicBezTo>
                <a:cubicBezTo>
                  <a:pt x="676446" y="5524359"/>
                  <a:pt x="662661" y="5436234"/>
                  <a:pt x="706477" y="5489404"/>
                </a:cubicBezTo>
                <a:cubicBezTo>
                  <a:pt x="714355" y="5498758"/>
                  <a:pt x="719770" y="5510082"/>
                  <a:pt x="731586" y="5528297"/>
                </a:cubicBezTo>
                <a:cubicBezTo>
                  <a:pt x="737001" y="5508604"/>
                  <a:pt x="739955" y="5499250"/>
                  <a:pt x="742909" y="5488420"/>
                </a:cubicBezTo>
                <a:cubicBezTo>
                  <a:pt x="761617" y="5488420"/>
                  <a:pt x="779341" y="5488420"/>
                  <a:pt x="796572" y="5488420"/>
                </a:cubicBezTo>
                <a:cubicBezTo>
                  <a:pt x="798541" y="5484481"/>
                  <a:pt x="800510" y="5481035"/>
                  <a:pt x="802480" y="5477096"/>
                </a:cubicBezTo>
                <a:cubicBezTo>
                  <a:pt x="791156" y="5471188"/>
                  <a:pt x="779833" y="5464788"/>
                  <a:pt x="762602" y="5454942"/>
                </a:cubicBezTo>
                <a:cubicBezTo>
                  <a:pt x="762602" y="5454942"/>
                  <a:pt x="760632" y="5445588"/>
                  <a:pt x="755709" y="5425895"/>
                </a:cubicBezTo>
                <a:cubicBezTo>
                  <a:pt x="744386" y="5444111"/>
                  <a:pt x="737986" y="5453957"/>
                  <a:pt x="728632" y="5469219"/>
                </a:cubicBezTo>
                <a:cubicBezTo>
                  <a:pt x="718785" y="5466265"/>
                  <a:pt x="697616" y="5460358"/>
                  <a:pt x="674969" y="5453957"/>
                </a:cubicBezTo>
                <a:cubicBezTo>
                  <a:pt x="667584" y="5459865"/>
                  <a:pt x="657738" y="5467250"/>
                  <a:pt x="639030" y="5481035"/>
                </a:cubicBezTo>
                <a:cubicBezTo>
                  <a:pt x="660199" y="5430818"/>
                  <a:pt x="609983" y="5441157"/>
                  <a:pt x="591767" y="5417525"/>
                </a:cubicBezTo>
                <a:cubicBezTo>
                  <a:pt x="616383" y="5411618"/>
                  <a:pt x="630660" y="5407679"/>
                  <a:pt x="645430" y="5404233"/>
                </a:cubicBezTo>
                <a:cubicBezTo>
                  <a:pt x="645430" y="5401772"/>
                  <a:pt x="645430" y="5398818"/>
                  <a:pt x="645430" y="5396356"/>
                </a:cubicBezTo>
                <a:cubicBezTo>
                  <a:pt x="631645" y="5391433"/>
                  <a:pt x="617860" y="5387002"/>
                  <a:pt x="603583" y="5382079"/>
                </a:cubicBezTo>
                <a:cubicBezTo>
                  <a:pt x="601614" y="5367801"/>
                  <a:pt x="599644" y="5352540"/>
                  <a:pt x="597183" y="5335801"/>
                </a:cubicBezTo>
                <a:cubicBezTo>
                  <a:pt x="609983" y="5327924"/>
                  <a:pt x="623276" y="5320047"/>
                  <a:pt x="637061" y="5311677"/>
                </a:cubicBezTo>
                <a:cubicBezTo>
                  <a:pt x="628199" y="5297892"/>
                  <a:pt x="620814" y="5286569"/>
                  <a:pt x="614906" y="5277215"/>
                </a:cubicBezTo>
                <a:cubicBezTo>
                  <a:pt x="590782" y="5277215"/>
                  <a:pt x="564690" y="5272784"/>
                  <a:pt x="541058" y="5278692"/>
                </a:cubicBezTo>
                <a:cubicBezTo>
                  <a:pt x="526289" y="5282138"/>
                  <a:pt x="514965" y="5301338"/>
                  <a:pt x="497734" y="5316600"/>
                </a:cubicBezTo>
                <a:cubicBezTo>
                  <a:pt x="508073" y="5275245"/>
                  <a:pt x="517919" y="5235368"/>
                  <a:pt x="528258" y="5193520"/>
                </a:cubicBezTo>
                <a:cubicBezTo>
                  <a:pt x="533181" y="5198936"/>
                  <a:pt x="539089" y="5204844"/>
                  <a:pt x="544505" y="5210259"/>
                </a:cubicBezTo>
                <a:cubicBezTo>
                  <a:pt x="546966" y="5208290"/>
                  <a:pt x="548935" y="5206813"/>
                  <a:pt x="551397" y="5204844"/>
                </a:cubicBezTo>
                <a:cubicBezTo>
                  <a:pt x="535643" y="5186136"/>
                  <a:pt x="519889" y="5167428"/>
                  <a:pt x="506596" y="5150689"/>
                </a:cubicBezTo>
                <a:cubicBezTo>
                  <a:pt x="495765" y="5156597"/>
                  <a:pt x="487396" y="5162012"/>
                  <a:pt x="474103" y="5169397"/>
                </a:cubicBezTo>
                <a:cubicBezTo>
                  <a:pt x="474595" y="5172351"/>
                  <a:pt x="476565" y="5182690"/>
                  <a:pt x="480011" y="5203859"/>
                </a:cubicBezTo>
                <a:cubicBezTo>
                  <a:pt x="449979" y="5182690"/>
                  <a:pt x="426348" y="5165951"/>
                  <a:pt x="399271" y="5146750"/>
                </a:cubicBezTo>
                <a:cubicBezTo>
                  <a:pt x="412563" y="5140350"/>
                  <a:pt x="420933" y="5136412"/>
                  <a:pt x="432748" y="5130996"/>
                </a:cubicBezTo>
                <a:cubicBezTo>
                  <a:pt x="418963" y="5119180"/>
                  <a:pt x="407148" y="5109334"/>
                  <a:pt x="391886" y="5096042"/>
                </a:cubicBezTo>
                <a:cubicBezTo>
                  <a:pt x="406163" y="5091119"/>
                  <a:pt x="417979" y="5090134"/>
                  <a:pt x="425363" y="5083734"/>
                </a:cubicBezTo>
                <a:cubicBezTo>
                  <a:pt x="434717" y="5075364"/>
                  <a:pt x="446041" y="5064533"/>
                  <a:pt x="427333" y="5049764"/>
                </a:cubicBezTo>
                <a:cubicBezTo>
                  <a:pt x="419948" y="5043855"/>
                  <a:pt x="419948" y="5028101"/>
                  <a:pt x="413055" y="5006439"/>
                </a:cubicBezTo>
                <a:cubicBezTo>
                  <a:pt x="407148" y="5019732"/>
                  <a:pt x="404686" y="5029578"/>
                  <a:pt x="399271" y="5036963"/>
                </a:cubicBezTo>
                <a:cubicBezTo>
                  <a:pt x="392378" y="5046810"/>
                  <a:pt x="383516" y="5054687"/>
                  <a:pt x="371701" y="5060594"/>
                </a:cubicBezTo>
                <a:cubicBezTo>
                  <a:pt x="365793" y="5035978"/>
                  <a:pt x="387947" y="4997085"/>
                  <a:pt x="332315" y="5010870"/>
                </a:cubicBezTo>
                <a:cubicBezTo>
                  <a:pt x="338223" y="5004470"/>
                  <a:pt x="347085" y="4992162"/>
                  <a:pt x="349546" y="4993147"/>
                </a:cubicBezTo>
                <a:cubicBezTo>
                  <a:pt x="384501" y="5008901"/>
                  <a:pt x="398778" y="4986254"/>
                  <a:pt x="408625" y="4966562"/>
                </a:cubicBezTo>
                <a:cubicBezTo>
                  <a:pt x="392378" y="4945392"/>
                  <a:pt x="377116" y="4925699"/>
                  <a:pt x="357916" y="4901083"/>
                </a:cubicBezTo>
                <a:cubicBezTo>
                  <a:pt x="351023" y="4901083"/>
                  <a:pt x="332807" y="4901083"/>
                  <a:pt x="302776" y="4901083"/>
                </a:cubicBezTo>
                <a:cubicBezTo>
                  <a:pt x="328869" y="4876467"/>
                  <a:pt x="347085" y="4859236"/>
                  <a:pt x="368254" y="4838559"/>
                </a:cubicBezTo>
                <a:cubicBezTo>
                  <a:pt x="363331" y="4827236"/>
                  <a:pt x="355946" y="4809020"/>
                  <a:pt x="346592" y="4791296"/>
                </a:cubicBezTo>
                <a:cubicBezTo>
                  <a:pt x="344623" y="4787850"/>
                  <a:pt x="333792" y="4784404"/>
                  <a:pt x="330838" y="4786373"/>
                </a:cubicBezTo>
                <a:cubicBezTo>
                  <a:pt x="320992" y="4792773"/>
                  <a:pt x="303268" y="4804096"/>
                  <a:pt x="304745" y="4810004"/>
                </a:cubicBezTo>
                <a:cubicBezTo>
                  <a:pt x="314099" y="4851359"/>
                  <a:pt x="283576" y="4864159"/>
                  <a:pt x="261914" y="4879914"/>
                </a:cubicBezTo>
                <a:cubicBezTo>
                  <a:pt x="242713" y="4850375"/>
                  <a:pt x="224005" y="4820835"/>
                  <a:pt x="202343" y="4786865"/>
                </a:cubicBezTo>
                <a:cubicBezTo>
                  <a:pt x="206282" y="4782434"/>
                  <a:pt x="216128" y="4772096"/>
                  <a:pt x="227944" y="4758803"/>
                </a:cubicBezTo>
                <a:cubicBezTo>
                  <a:pt x="236313" y="4775050"/>
                  <a:pt x="242221" y="4787358"/>
                  <a:pt x="248621" y="4799665"/>
                </a:cubicBezTo>
                <a:cubicBezTo>
                  <a:pt x="251083" y="4799173"/>
                  <a:pt x="253052" y="4798189"/>
                  <a:pt x="255513" y="4797696"/>
                </a:cubicBezTo>
                <a:cubicBezTo>
                  <a:pt x="255021" y="4789327"/>
                  <a:pt x="254036" y="4780957"/>
                  <a:pt x="253544" y="4772096"/>
                </a:cubicBezTo>
                <a:cubicBezTo>
                  <a:pt x="292930" y="4768649"/>
                  <a:pt x="300314" y="4757818"/>
                  <a:pt x="293914" y="4719910"/>
                </a:cubicBezTo>
                <a:cubicBezTo>
                  <a:pt x="288991" y="4690371"/>
                  <a:pt x="289976" y="4658862"/>
                  <a:pt x="280129" y="4631785"/>
                </a:cubicBezTo>
                <a:cubicBezTo>
                  <a:pt x="273237" y="4613569"/>
                  <a:pt x="272252" y="4585507"/>
                  <a:pt x="240252" y="4581076"/>
                </a:cubicBezTo>
                <a:cubicBezTo>
                  <a:pt x="226959" y="4579107"/>
                  <a:pt x="215636" y="4561876"/>
                  <a:pt x="204312" y="4552522"/>
                </a:cubicBezTo>
                <a:cubicBezTo>
                  <a:pt x="213666" y="4536767"/>
                  <a:pt x="222036" y="4523967"/>
                  <a:pt x="229913" y="4510675"/>
                </a:cubicBezTo>
                <a:cubicBezTo>
                  <a:pt x="226959" y="4507721"/>
                  <a:pt x="224005" y="4505259"/>
                  <a:pt x="221051" y="4502305"/>
                </a:cubicBezTo>
                <a:cubicBezTo>
                  <a:pt x="213174" y="4508213"/>
                  <a:pt x="204805" y="4514613"/>
                  <a:pt x="195451" y="4521505"/>
                </a:cubicBezTo>
                <a:cubicBezTo>
                  <a:pt x="189050" y="4503290"/>
                  <a:pt x="182158" y="4485074"/>
                  <a:pt x="175265" y="4465873"/>
                </a:cubicBezTo>
                <a:cubicBezTo>
                  <a:pt x="191512" y="4463412"/>
                  <a:pt x="206774" y="4460950"/>
                  <a:pt x="231882" y="4456520"/>
                </a:cubicBezTo>
                <a:cubicBezTo>
                  <a:pt x="201358" y="4428457"/>
                  <a:pt x="177727" y="4407288"/>
                  <a:pt x="153111" y="4384641"/>
                </a:cubicBezTo>
                <a:cubicBezTo>
                  <a:pt x="162465" y="4367410"/>
                  <a:pt x="176250" y="4342794"/>
                  <a:pt x="189543" y="4318670"/>
                </a:cubicBezTo>
                <a:cubicBezTo>
                  <a:pt x="188066" y="4316701"/>
                  <a:pt x="186589" y="4315224"/>
                  <a:pt x="185604" y="4313255"/>
                </a:cubicBezTo>
                <a:cubicBezTo>
                  <a:pt x="171327" y="4322116"/>
                  <a:pt x="156557" y="4331470"/>
                  <a:pt x="147696" y="4336886"/>
                </a:cubicBezTo>
                <a:cubicBezTo>
                  <a:pt x="132926" y="4292085"/>
                  <a:pt x="117664" y="4246299"/>
                  <a:pt x="102402" y="4200021"/>
                </a:cubicBezTo>
                <a:cubicBezTo>
                  <a:pt x="107325" y="4197560"/>
                  <a:pt x="112249" y="4195098"/>
                  <a:pt x="117172" y="4193129"/>
                </a:cubicBezTo>
                <a:cubicBezTo>
                  <a:pt x="122587" y="4199529"/>
                  <a:pt x="126526" y="4206914"/>
                  <a:pt x="132926" y="4211837"/>
                </a:cubicBezTo>
                <a:cubicBezTo>
                  <a:pt x="141788" y="4218729"/>
                  <a:pt x="151634" y="4224145"/>
                  <a:pt x="160988" y="4230053"/>
                </a:cubicBezTo>
                <a:cubicBezTo>
                  <a:pt x="165419" y="4222176"/>
                  <a:pt x="174773" y="4209868"/>
                  <a:pt x="172804" y="4207899"/>
                </a:cubicBezTo>
                <a:cubicBezTo>
                  <a:pt x="164927" y="4199529"/>
                  <a:pt x="154588" y="4193621"/>
                  <a:pt x="143757" y="4188698"/>
                </a:cubicBezTo>
                <a:cubicBezTo>
                  <a:pt x="138834" y="4186236"/>
                  <a:pt x="131941" y="4187713"/>
                  <a:pt x="126526" y="4187221"/>
                </a:cubicBezTo>
                <a:cubicBezTo>
                  <a:pt x="111264" y="4155220"/>
                  <a:pt x="175758" y="4135528"/>
                  <a:pt x="132926" y="4100081"/>
                </a:cubicBezTo>
                <a:cubicBezTo>
                  <a:pt x="125049" y="4107465"/>
                  <a:pt x="117172" y="4114850"/>
                  <a:pt x="106833" y="4124696"/>
                </a:cubicBezTo>
                <a:cubicBezTo>
                  <a:pt x="99448" y="4118296"/>
                  <a:pt x="89602" y="4109927"/>
                  <a:pt x="79263" y="4101557"/>
                </a:cubicBezTo>
                <a:cubicBezTo>
                  <a:pt x="90587" y="4094665"/>
                  <a:pt x="101910" y="4087280"/>
                  <a:pt x="113726" y="4080388"/>
                </a:cubicBezTo>
                <a:cubicBezTo>
                  <a:pt x="132926" y="4069557"/>
                  <a:pt x="151634" y="4058233"/>
                  <a:pt x="171327" y="4048879"/>
                </a:cubicBezTo>
                <a:cubicBezTo>
                  <a:pt x="181173" y="4044449"/>
                  <a:pt x="193481" y="4044941"/>
                  <a:pt x="204312" y="4042972"/>
                </a:cubicBezTo>
                <a:cubicBezTo>
                  <a:pt x="208251" y="4046418"/>
                  <a:pt x="212682" y="4049372"/>
                  <a:pt x="216620" y="4052818"/>
                </a:cubicBezTo>
                <a:cubicBezTo>
                  <a:pt x="216620" y="4021802"/>
                  <a:pt x="216620" y="3990294"/>
                  <a:pt x="216620" y="3959278"/>
                </a:cubicBezTo>
                <a:cubicBezTo>
                  <a:pt x="221051" y="3957308"/>
                  <a:pt x="225974" y="3955339"/>
                  <a:pt x="230405" y="3953862"/>
                </a:cubicBezTo>
                <a:cubicBezTo>
                  <a:pt x="221543" y="3947954"/>
                  <a:pt x="211205" y="3936138"/>
                  <a:pt x="203328" y="3937615"/>
                </a:cubicBezTo>
                <a:cubicBezTo>
                  <a:pt x="188066" y="3940569"/>
                  <a:pt x="172804" y="3948939"/>
                  <a:pt x="160988" y="3959278"/>
                </a:cubicBezTo>
                <a:cubicBezTo>
                  <a:pt x="141788" y="3976016"/>
                  <a:pt x="125541" y="3995709"/>
                  <a:pt x="108802" y="4013433"/>
                </a:cubicBezTo>
                <a:cubicBezTo>
                  <a:pt x="75817" y="3978970"/>
                  <a:pt x="64986" y="3941062"/>
                  <a:pt x="54155" y="3902661"/>
                </a:cubicBezTo>
                <a:cubicBezTo>
                  <a:pt x="37909" y="3846536"/>
                  <a:pt x="93541" y="3832259"/>
                  <a:pt x="111264" y="3787458"/>
                </a:cubicBezTo>
                <a:cubicBezTo>
                  <a:pt x="86648" y="3784504"/>
                  <a:pt x="61048" y="3782043"/>
                  <a:pt x="30524" y="3778104"/>
                </a:cubicBezTo>
                <a:cubicBezTo>
                  <a:pt x="37416" y="3719518"/>
                  <a:pt x="15262" y="3651086"/>
                  <a:pt x="66463" y="3604316"/>
                </a:cubicBezTo>
                <a:cubicBezTo>
                  <a:pt x="60555" y="3583638"/>
                  <a:pt x="56124" y="3566407"/>
                  <a:pt x="49724" y="3544253"/>
                </a:cubicBezTo>
                <a:cubicBezTo>
                  <a:pt x="41355" y="3538837"/>
                  <a:pt x="25601" y="3529483"/>
                  <a:pt x="10339" y="3520129"/>
                </a:cubicBezTo>
                <a:cubicBezTo>
                  <a:pt x="14770" y="3518652"/>
                  <a:pt x="19200" y="3517668"/>
                  <a:pt x="23631" y="3516191"/>
                </a:cubicBezTo>
                <a:cubicBezTo>
                  <a:pt x="28554" y="3498467"/>
                  <a:pt x="39878" y="3479267"/>
                  <a:pt x="36432" y="3463512"/>
                </a:cubicBezTo>
                <a:cubicBezTo>
                  <a:pt x="33478" y="3450220"/>
                  <a:pt x="12800" y="3440866"/>
                  <a:pt x="0" y="3429542"/>
                </a:cubicBezTo>
                <a:cubicBezTo>
                  <a:pt x="1969" y="3426589"/>
                  <a:pt x="3939" y="3424127"/>
                  <a:pt x="5416" y="3421173"/>
                </a:cubicBezTo>
                <a:cubicBezTo>
                  <a:pt x="15262" y="3423142"/>
                  <a:pt x="25108" y="3425112"/>
                  <a:pt x="34955" y="3427573"/>
                </a:cubicBezTo>
                <a:cubicBezTo>
                  <a:pt x="37909" y="3418219"/>
                  <a:pt x="40370" y="3408865"/>
                  <a:pt x="42832" y="3400496"/>
                </a:cubicBezTo>
                <a:cubicBezTo>
                  <a:pt x="31508" y="3394588"/>
                  <a:pt x="21170" y="3389172"/>
                  <a:pt x="10831" y="3383757"/>
                </a:cubicBezTo>
                <a:cubicBezTo>
                  <a:pt x="11323" y="3379818"/>
                  <a:pt x="11816" y="3375387"/>
                  <a:pt x="12308" y="3371449"/>
                </a:cubicBezTo>
                <a:cubicBezTo>
                  <a:pt x="29539" y="3369479"/>
                  <a:pt x="46278" y="3368003"/>
                  <a:pt x="63509" y="3366033"/>
                </a:cubicBezTo>
                <a:cubicBezTo>
                  <a:pt x="63509" y="3365541"/>
                  <a:pt x="63017" y="3364556"/>
                  <a:pt x="63017" y="3364064"/>
                </a:cubicBezTo>
                <a:cubicBezTo>
                  <a:pt x="83694" y="3361110"/>
                  <a:pt x="104372" y="3358649"/>
                  <a:pt x="125541" y="3355695"/>
                </a:cubicBezTo>
                <a:cubicBezTo>
                  <a:pt x="127511" y="3358649"/>
                  <a:pt x="128988" y="3361602"/>
                  <a:pt x="130957" y="3364556"/>
                </a:cubicBezTo>
                <a:cubicBezTo>
                  <a:pt x="139326" y="3347818"/>
                  <a:pt x="147696" y="3330586"/>
                  <a:pt x="158034" y="3309417"/>
                </a:cubicBezTo>
                <a:cubicBezTo>
                  <a:pt x="119141" y="3321725"/>
                  <a:pt x="87140" y="3332556"/>
                  <a:pt x="54647" y="3340433"/>
                </a:cubicBezTo>
                <a:cubicBezTo>
                  <a:pt x="48247" y="3341910"/>
                  <a:pt x="35447" y="3332556"/>
                  <a:pt x="31508" y="3324679"/>
                </a:cubicBezTo>
                <a:cubicBezTo>
                  <a:pt x="24124" y="3309417"/>
                  <a:pt x="16247" y="3291693"/>
                  <a:pt x="17231" y="3275939"/>
                </a:cubicBezTo>
                <a:cubicBezTo>
                  <a:pt x="17723" y="3263631"/>
                  <a:pt x="32001" y="3252308"/>
                  <a:pt x="39878" y="3240492"/>
                </a:cubicBezTo>
                <a:cubicBezTo>
                  <a:pt x="41847" y="3237538"/>
                  <a:pt x="44309" y="3234584"/>
                  <a:pt x="45786" y="3231138"/>
                </a:cubicBezTo>
                <a:cubicBezTo>
                  <a:pt x="61540" y="3190768"/>
                  <a:pt x="90587" y="3170090"/>
                  <a:pt x="136865" y="3169106"/>
                </a:cubicBezTo>
                <a:cubicBezTo>
                  <a:pt x="132926" y="3190768"/>
                  <a:pt x="125049" y="3212430"/>
                  <a:pt x="126034" y="3234092"/>
                </a:cubicBezTo>
                <a:cubicBezTo>
                  <a:pt x="127018" y="3253785"/>
                  <a:pt x="136865" y="3273477"/>
                  <a:pt x="145726" y="3302524"/>
                </a:cubicBezTo>
                <a:cubicBezTo>
                  <a:pt x="186589" y="3234092"/>
                  <a:pt x="163942" y="3176491"/>
                  <a:pt x="156065" y="3118889"/>
                </a:cubicBezTo>
                <a:cubicBezTo>
                  <a:pt x="153111" y="3118889"/>
                  <a:pt x="149665" y="3118889"/>
                  <a:pt x="146711" y="3119382"/>
                </a:cubicBezTo>
                <a:cubicBezTo>
                  <a:pt x="148188" y="3132674"/>
                  <a:pt x="150157" y="3145967"/>
                  <a:pt x="151634" y="3159260"/>
                </a:cubicBezTo>
                <a:cubicBezTo>
                  <a:pt x="135388" y="3111997"/>
                  <a:pt x="96494" y="3144490"/>
                  <a:pt x="66955" y="3133659"/>
                </a:cubicBezTo>
                <a:cubicBezTo>
                  <a:pt x="66463" y="3126274"/>
                  <a:pt x="65971" y="3117412"/>
                  <a:pt x="65971" y="3109043"/>
                </a:cubicBezTo>
                <a:cubicBezTo>
                  <a:pt x="51693" y="3106089"/>
                  <a:pt x="38893" y="3103135"/>
                  <a:pt x="29047" y="3101166"/>
                </a:cubicBezTo>
                <a:cubicBezTo>
                  <a:pt x="30031" y="3079011"/>
                  <a:pt x="31016" y="3062273"/>
                  <a:pt x="31508" y="3045534"/>
                </a:cubicBezTo>
                <a:cubicBezTo>
                  <a:pt x="27570" y="3044057"/>
                  <a:pt x="23631" y="3042580"/>
                  <a:pt x="19200" y="3040611"/>
                </a:cubicBezTo>
                <a:cubicBezTo>
                  <a:pt x="31508" y="3032241"/>
                  <a:pt x="43816" y="3023379"/>
                  <a:pt x="57109" y="3014026"/>
                </a:cubicBezTo>
                <a:cubicBezTo>
                  <a:pt x="48247" y="3001225"/>
                  <a:pt x="42339" y="2992363"/>
                  <a:pt x="36924" y="2984979"/>
                </a:cubicBezTo>
                <a:cubicBezTo>
                  <a:pt x="46770" y="2972178"/>
                  <a:pt x="54647" y="2959870"/>
                  <a:pt x="64001" y="2949532"/>
                </a:cubicBezTo>
                <a:cubicBezTo>
                  <a:pt x="72371" y="2940670"/>
                  <a:pt x="83202" y="2933777"/>
                  <a:pt x="94033" y="2924916"/>
                </a:cubicBezTo>
                <a:cubicBezTo>
                  <a:pt x="71879" y="2909161"/>
                  <a:pt x="65478" y="2885530"/>
                  <a:pt x="71879" y="2852545"/>
                </a:cubicBezTo>
                <a:cubicBezTo>
                  <a:pt x="79263" y="2815129"/>
                  <a:pt x="69417" y="2773774"/>
                  <a:pt x="97971" y="2741773"/>
                </a:cubicBezTo>
                <a:cubicBezTo>
                  <a:pt x="112741" y="2725527"/>
                  <a:pt x="129480" y="2710265"/>
                  <a:pt x="141788" y="2692541"/>
                </a:cubicBezTo>
                <a:cubicBezTo>
                  <a:pt x="149665" y="2681218"/>
                  <a:pt x="151142" y="2664971"/>
                  <a:pt x="155573" y="2650694"/>
                </a:cubicBezTo>
                <a:cubicBezTo>
                  <a:pt x="126526" y="2645771"/>
                  <a:pt x="105356" y="2642325"/>
                  <a:pt x="76802" y="2637894"/>
                </a:cubicBezTo>
                <a:cubicBezTo>
                  <a:pt x="140803" y="2569461"/>
                  <a:pt x="148680" y="2492660"/>
                  <a:pt x="147203" y="2400596"/>
                </a:cubicBezTo>
                <a:cubicBezTo>
                  <a:pt x="158527" y="2391735"/>
                  <a:pt x="179696" y="2374996"/>
                  <a:pt x="203820" y="2356288"/>
                </a:cubicBezTo>
                <a:cubicBezTo>
                  <a:pt x="180681" y="2334133"/>
                  <a:pt x="185112" y="2316410"/>
                  <a:pt x="203820" y="2293271"/>
                </a:cubicBezTo>
                <a:cubicBezTo>
                  <a:pt x="216128" y="2278009"/>
                  <a:pt x="223020" y="2248962"/>
                  <a:pt x="217605" y="2230254"/>
                </a:cubicBezTo>
                <a:cubicBezTo>
                  <a:pt x="208743" y="2199238"/>
                  <a:pt x="225974" y="2189884"/>
                  <a:pt x="244682" y="2175607"/>
                </a:cubicBezTo>
                <a:cubicBezTo>
                  <a:pt x="253544" y="2168714"/>
                  <a:pt x="264867" y="2158868"/>
                  <a:pt x="266344" y="2149021"/>
                </a:cubicBezTo>
                <a:cubicBezTo>
                  <a:pt x="273729" y="2106682"/>
                  <a:pt x="275699" y="2063358"/>
                  <a:pt x="283576" y="2021511"/>
                </a:cubicBezTo>
                <a:cubicBezTo>
                  <a:pt x="286037" y="2007726"/>
                  <a:pt x="299822" y="1995910"/>
                  <a:pt x="309176" y="1983602"/>
                </a:cubicBezTo>
                <a:cubicBezTo>
                  <a:pt x="322961" y="1965879"/>
                  <a:pt x="337731" y="1948648"/>
                  <a:pt x="352500" y="1931416"/>
                </a:cubicBezTo>
                <a:cubicBezTo>
                  <a:pt x="361362" y="1921078"/>
                  <a:pt x="370224" y="1910739"/>
                  <a:pt x="381055" y="1902862"/>
                </a:cubicBezTo>
                <a:cubicBezTo>
                  <a:pt x="398286" y="1891046"/>
                  <a:pt x="415517" y="1883169"/>
                  <a:pt x="405671" y="1855107"/>
                </a:cubicBezTo>
                <a:cubicBezTo>
                  <a:pt x="402717" y="1846245"/>
                  <a:pt x="419948" y="1829506"/>
                  <a:pt x="430287" y="1818183"/>
                </a:cubicBezTo>
                <a:cubicBezTo>
                  <a:pt x="446041" y="1801444"/>
                  <a:pt x="463764" y="1787167"/>
                  <a:pt x="480995" y="1771905"/>
                </a:cubicBezTo>
                <a:cubicBezTo>
                  <a:pt x="493303" y="1760582"/>
                  <a:pt x="505119" y="1749751"/>
                  <a:pt x="524319" y="1732027"/>
                </a:cubicBezTo>
                <a:cubicBezTo>
                  <a:pt x="507088" y="1704457"/>
                  <a:pt x="504627" y="1669503"/>
                  <a:pt x="555828" y="1650795"/>
                </a:cubicBezTo>
                <a:cubicBezTo>
                  <a:pt x="502165" y="1620271"/>
                  <a:pt x="501180" y="1615348"/>
                  <a:pt x="536627" y="1586301"/>
                </a:cubicBezTo>
                <a:cubicBezTo>
                  <a:pt x="554351" y="1601071"/>
                  <a:pt x="572074" y="1616332"/>
                  <a:pt x="590290" y="1631594"/>
                </a:cubicBezTo>
                <a:cubicBezTo>
                  <a:pt x="592752" y="1629625"/>
                  <a:pt x="595213" y="1628148"/>
                  <a:pt x="597675" y="1626179"/>
                </a:cubicBezTo>
                <a:cubicBezTo>
                  <a:pt x="589798" y="1613379"/>
                  <a:pt x="582413" y="1601071"/>
                  <a:pt x="568628" y="1578916"/>
                </a:cubicBezTo>
                <a:cubicBezTo>
                  <a:pt x="587829" y="1587286"/>
                  <a:pt x="598167" y="1591717"/>
                  <a:pt x="610475" y="1597132"/>
                </a:cubicBezTo>
                <a:cubicBezTo>
                  <a:pt x="592259" y="1569562"/>
                  <a:pt x="575028" y="1543469"/>
                  <a:pt x="559274" y="1520330"/>
                </a:cubicBezTo>
                <a:cubicBezTo>
                  <a:pt x="599152" y="1462237"/>
                  <a:pt x="659215" y="1426297"/>
                  <a:pt x="674969" y="1356880"/>
                </a:cubicBezTo>
                <a:cubicBezTo>
                  <a:pt x="678908" y="1357865"/>
                  <a:pt x="682846" y="1358850"/>
                  <a:pt x="686785" y="1359834"/>
                </a:cubicBezTo>
                <a:cubicBezTo>
                  <a:pt x="687277" y="1371650"/>
                  <a:pt x="688262" y="1383466"/>
                  <a:pt x="688754" y="1396758"/>
                </a:cubicBezTo>
                <a:cubicBezTo>
                  <a:pt x="694169" y="1395281"/>
                  <a:pt x="705493" y="1392820"/>
                  <a:pt x="717308" y="1389866"/>
                </a:cubicBezTo>
                <a:cubicBezTo>
                  <a:pt x="730109" y="1405620"/>
                  <a:pt x="742417" y="1421374"/>
                  <a:pt x="759648" y="1442544"/>
                </a:cubicBezTo>
                <a:cubicBezTo>
                  <a:pt x="728632" y="1449436"/>
                  <a:pt x="698108" y="1455837"/>
                  <a:pt x="667092" y="1462729"/>
                </a:cubicBezTo>
                <a:cubicBezTo>
                  <a:pt x="666600" y="1467160"/>
                  <a:pt x="666107" y="1471591"/>
                  <a:pt x="665615" y="1475529"/>
                </a:cubicBezTo>
                <a:cubicBezTo>
                  <a:pt x="678908" y="1478976"/>
                  <a:pt x="692200" y="1482914"/>
                  <a:pt x="716816" y="1489314"/>
                </a:cubicBezTo>
                <a:cubicBezTo>
                  <a:pt x="684323" y="1536577"/>
                  <a:pt x="651830" y="1580393"/>
                  <a:pt x="623276" y="1626179"/>
                </a:cubicBezTo>
                <a:cubicBezTo>
                  <a:pt x="598167" y="1666549"/>
                  <a:pt x="577490" y="1709381"/>
                  <a:pt x="559766" y="1754182"/>
                </a:cubicBezTo>
                <a:cubicBezTo>
                  <a:pt x="540074" y="1803414"/>
                  <a:pt x="489365" y="1846245"/>
                  <a:pt x="484442" y="1894985"/>
                </a:cubicBezTo>
                <a:cubicBezTo>
                  <a:pt x="478534" y="1953078"/>
                  <a:pt x="420440" y="1984587"/>
                  <a:pt x="420933" y="2044650"/>
                </a:cubicBezTo>
                <a:cubicBezTo>
                  <a:pt x="448010" y="2021511"/>
                  <a:pt x="469672" y="2002803"/>
                  <a:pt x="491334" y="1983110"/>
                </a:cubicBezTo>
                <a:cubicBezTo>
                  <a:pt x="497734" y="1977202"/>
                  <a:pt x="504134" y="1969817"/>
                  <a:pt x="507088" y="1961940"/>
                </a:cubicBezTo>
                <a:cubicBezTo>
                  <a:pt x="518904" y="1929447"/>
                  <a:pt x="527273" y="1895477"/>
                  <a:pt x="540566" y="1863969"/>
                </a:cubicBezTo>
                <a:cubicBezTo>
                  <a:pt x="553859" y="1832953"/>
                  <a:pt x="571090" y="1803414"/>
                  <a:pt x="589306" y="1774859"/>
                </a:cubicBezTo>
                <a:cubicBezTo>
                  <a:pt x="606537" y="1747782"/>
                  <a:pt x="633614" y="1726612"/>
                  <a:pt x="635091" y="1690673"/>
                </a:cubicBezTo>
                <a:cubicBezTo>
                  <a:pt x="635584" y="1683780"/>
                  <a:pt x="646415" y="1675903"/>
                  <a:pt x="653799" y="1670488"/>
                </a:cubicBezTo>
                <a:cubicBezTo>
                  <a:pt x="666600" y="1661133"/>
                  <a:pt x="680384" y="1653256"/>
                  <a:pt x="699093" y="1641933"/>
                </a:cubicBezTo>
                <a:cubicBezTo>
                  <a:pt x="685800" y="1636025"/>
                  <a:pt x="678908" y="1633071"/>
                  <a:pt x="667584" y="1627656"/>
                </a:cubicBezTo>
                <a:cubicBezTo>
                  <a:pt x="726170" y="1597624"/>
                  <a:pt x="741432" y="1538054"/>
                  <a:pt x="770971" y="1484883"/>
                </a:cubicBezTo>
                <a:cubicBezTo>
                  <a:pt x="788695" y="1503592"/>
                  <a:pt x="813803" y="1517869"/>
                  <a:pt x="813311" y="1531654"/>
                </a:cubicBezTo>
                <a:cubicBezTo>
                  <a:pt x="812326" y="1548885"/>
                  <a:pt x="790172" y="1564639"/>
                  <a:pt x="778848" y="1582362"/>
                </a:cubicBezTo>
                <a:cubicBezTo>
                  <a:pt x="767525" y="1600578"/>
                  <a:pt x="759155" y="1620271"/>
                  <a:pt x="748324" y="1640948"/>
                </a:cubicBezTo>
                <a:cubicBezTo>
                  <a:pt x="685308" y="1619779"/>
                  <a:pt x="718293" y="1674918"/>
                  <a:pt x="711401" y="1693134"/>
                </a:cubicBezTo>
                <a:cubicBezTo>
                  <a:pt x="697123" y="1730550"/>
                  <a:pt x="679400" y="1762551"/>
                  <a:pt x="643461" y="1780275"/>
                </a:cubicBezTo>
                <a:cubicBezTo>
                  <a:pt x="624752" y="1789629"/>
                  <a:pt x="616875" y="1793567"/>
                  <a:pt x="623768" y="1818183"/>
                </a:cubicBezTo>
                <a:cubicBezTo>
                  <a:pt x="637061" y="1864953"/>
                  <a:pt x="603090" y="1924524"/>
                  <a:pt x="561243" y="1947663"/>
                </a:cubicBezTo>
                <a:cubicBezTo>
                  <a:pt x="563705" y="1965879"/>
                  <a:pt x="565182" y="1981141"/>
                  <a:pt x="567644" y="1999356"/>
                </a:cubicBezTo>
                <a:cubicBezTo>
                  <a:pt x="594229" y="1994926"/>
                  <a:pt x="619829" y="1990002"/>
                  <a:pt x="614414" y="1950617"/>
                </a:cubicBezTo>
                <a:cubicBezTo>
                  <a:pt x="613429" y="1944709"/>
                  <a:pt x="617860" y="1936832"/>
                  <a:pt x="620814" y="1930924"/>
                </a:cubicBezTo>
                <a:cubicBezTo>
                  <a:pt x="640999" y="1894985"/>
                  <a:pt x="659215" y="1857076"/>
                  <a:pt x="682846" y="1823599"/>
                </a:cubicBezTo>
                <a:cubicBezTo>
                  <a:pt x="705000" y="1791598"/>
                  <a:pt x="735524" y="1765013"/>
                  <a:pt x="757679" y="1733012"/>
                </a:cubicBezTo>
                <a:cubicBezTo>
                  <a:pt x="774910" y="1708396"/>
                  <a:pt x="785248" y="1679842"/>
                  <a:pt x="798049" y="1652272"/>
                </a:cubicBezTo>
                <a:cubicBezTo>
                  <a:pt x="801003" y="1645872"/>
                  <a:pt x="797556" y="1636518"/>
                  <a:pt x="801495" y="1631594"/>
                </a:cubicBezTo>
                <a:cubicBezTo>
                  <a:pt x="828572" y="1593193"/>
                  <a:pt x="856142" y="1555285"/>
                  <a:pt x="884697" y="1517869"/>
                </a:cubicBezTo>
                <a:cubicBezTo>
                  <a:pt x="902420" y="1494730"/>
                  <a:pt x="922113" y="1473068"/>
                  <a:pt x="941313" y="1450421"/>
                </a:cubicBezTo>
                <a:cubicBezTo>
                  <a:pt x="944760" y="1446482"/>
                  <a:pt x="950668" y="1442544"/>
                  <a:pt x="950668" y="1439098"/>
                </a:cubicBezTo>
                <a:cubicBezTo>
                  <a:pt x="950175" y="1398235"/>
                  <a:pt x="970853" y="1398728"/>
                  <a:pt x="999407" y="1419405"/>
                </a:cubicBezTo>
                <a:cubicBezTo>
                  <a:pt x="1006300" y="1394297"/>
                  <a:pt x="1012207" y="1374604"/>
                  <a:pt x="1018115" y="1354419"/>
                </a:cubicBezTo>
                <a:cubicBezTo>
                  <a:pt x="1036823" y="1352450"/>
                  <a:pt x="1055531" y="1350973"/>
                  <a:pt x="1076701" y="1348511"/>
                </a:cubicBezTo>
                <a:cubicBezTo>
                  <a:pt x="1069316" y="1320449"/>
                  <a:pt x="1065870" y="1304202"/>
                  <a:pt x="1096886" y="1283033"/>
                </a:cubicBezTo>
                <a:cubicBezTo>
                  <a:pt x="1125441" y="1263340"/>
                  <a:pt x="1158426" y="1240201"/>
                  <a:pt x="1180088" y="1208693"/>
                </a:cubicBezTo>
                <a:cubicBezTo>
                  <a:pt x="1182057" y="1205739"/>
                  <a:pt x="1184027" y="1200815"/>
                  <a:pt x="1182550" y="1197862"/>
                </a:cubicBezTo>
                <a:cubicBezTo>
                  <a:pt x="1165811" y="1160445"/>
                  <a:pt x="1197319" y="1146660"/>
                  <a:pt x="1218489" y="1132383"/>
                </a:cubicBezTo>
                <a:cubicBezTo>
                  <a:pt x="1238674" y="1118106"/>
                  <a:pt x="1251474" y="1088074"/>
                  <a:pt x="1286921" y="1097921"/>
                </a:cubicBezTo>
                <a:cubicBezTo>
                  <a:pt x="1296275" y="1100382"/>
                  <a:pt x="1310060" y="1086105"/>
                  <a:pt x="1324338" y="1078228"/>
                </a:cubicBezTo>
                <a:cubicBezTo>
                  <a:pt x="1299229" y="1044750"/>
                  <a:pt x="1322368" y="1040320"/>
                  <a:pt x="1345507" y="1025550"/>
                </a:cubicBezTo>
                <a:cubicBezTo>
                  <a:pt x="1409016" y="984195"/>
                  <a:pt x="1468094" y="935948"/>
                  <a:pt x="1528157" y="889670"/>
                </a:cubicBezTo>
                <a:cubicBezTo>
                  <a:pt x="1561635" y="863577"/>
                  <a:pt x="1571974" y="842407"/>
                  <a:pt x="1579359" y="806960"/>
                </a:cubicBezTo>
                <a:cubicBezTo>
                  <a:pt x="1608405" y="801053"/>
                  <a:pt x="1641883" y="804007"/>
                  <a:pt x="1653699" y="789237"/>
                </a:cubicBezTo>
                <a:cubicBezTo>
                  <a:pt x="1687669" y="748374"/>
                  <a:pt x="1738870" y="747390"/>
                  <a:pt x="1779240" y="723759"/>
                </a:cubicBezTo>
                <a:cubicBezTo>
                  <a:pt x="1794994" y="714405"/>
                  <a:pt x="1809764" y="702589"/>
                  <a:pt x="1821579" y="688804"/>
                </a:cubicBezTo>
                <a:cubicBezTo>
                  <a:pt x="1842749" y="663696"/>
                  <a:pt x="1870811" y="651388"/>
                  <a:pt x="1900350" y="641049"/>
                </a:cubicBezTo>
                <a:cubicBezTo>
                  <a:pt x="1916597" y="635141"/>
                  <a:pt x="1929890" y="610525"/>
                  <a:pt x="1951552" y="633172"/>
                </a:cubicBezTo>
                <a:cubicBezTo>
                  <a:pt x="1953521" y="635141"/>
                  <a:pt x="1966321" y="630218"/>
                  <a:pt x="1970752" y="625295"/>
                </a:cubicBezTo>
                <a:cubicBezTo>
                  <a:pt x="1988475" y="608064"/>
                  <a:pt x="2004230" y="587879"/>
                  <a:pt x="2022938" y="571632"/>
                </a:cubicBezTo>
                <a:cubicBezTo>
                  <a:pt x="2040661" y="556370"/>
                  <a:pt x="2061339" y="536677"/>
                  <a:pt x="2079062" y="572124"/>
                </a:cubicBezTo>
                <a:cubicBezTo>
                  <a:pt x="2108109" y="542585"/>
                  <a:pt x="2130756" y="510092"/>
                  <a:pt x="2176541" y="504184"/>
                </a:cubicBezTo>
                <a:cubicBezTo>
                  <a:pt x="2196726" y="501723"/>
                  <a:pt x="2214450" y="481045"/>
                  <a:pt x="2232666" y="468737"/>
                </a:cubicBezTo>
                <a:cubicBezTo>
                  <a:pt x="2252358" y="455445"/>
                  <a:pt x="2270082" y="435752"/>
                  <a:pt x="2296667" y="455445"/>
                </a:cubicBezTo>
                <a:cubicBezTo>
                  <a:pt x="2290759" y="477107"/>
                  <a:pt x="2284851" y="497292"/>
                  <a:pt x="2277467" y="522400"/>
                </a:cubicBezTo>
                <a:cubicBezTo>
                  <a:pt x="2259251" y="527323"/>
                  <a:pt x="2233158" y="531262"/>
                  <a:pt x="2210019" y="541108"/>
                </a:cubicBezTo>
                <a:cubicBezTo>
                  <a:pt x="2156356" y="564247"/>
                  <a:pt x="2105155" y="593786"/>
                  <a:pt x="2051000" y="615448"/>
                </a:cubicBezTo>
                <a:cubicBezTo>
                  <a:pt x="1921028" y="667634"/>
                  <a:pt x="1807302" y="747390"/>
                  <a:pt x="1690130" y="821238"/>
                </a:cubicBezTo>
                <a:cubicBezTo>
                  <a:pt x="1671914" y="832561"/>
                  <a:pt x="1653206" y="842900"/>
                  <a:pt x="1634006" y="852746"/>
                </a:cubicBezTo>
                <a:cubicBezTo>
                  <a:pt x="1608405" y="866039"/>
                  <a:pt x="1581820" y="876870"/>
                  <a:pt x="1574435" y="910840"/>
                </a:cubicBezTo>
                <a:cubicBezTo>
                  <a:pt x="1571974" y="922163"/>
                  <a:pt x="1559173" y="937425"/>
                  <a:pt x="1548835" y="939394"/>
                </a:cubicBezTo>
                <a:cubicBezTo>
                  <a:pt x="1489264" y="951210"/>
                  <a:pt x="1469079" y="1009303"/>
                  <a:pt x="1425755" y="1040812"/>
                </a:cubicBezTo>
                <a:cubicBezTo>
                  <a:pt x="1395724" y="1062474"/>
                  <a:pt x="1370615" y="1091521"/>
                  <a:pt x="1345507" y="1119091"/>
                </a:cubicBezTo>
                <a:cubicBezTo>
                  <a:pt x="1315968" y="1151091"/>
                  <a:pt x="1294306" y="1195892"/>
                  <a:pt x="1258367" y="1214600"/>
                </a:cubicBezTo>
                <a:cubicBezTo>
                  <a:pt x="1208643" y="1240201"/>
                  <a:pt x="1207658" y="1301741"/>
                  <a:pt x="1159903" y="1324388"/>
                </a:cubicBezTo>
                <a:cubicBezTo>
                  <a:pt x="1149564" y="1329311"/>
                  <a:pt x="1141687" y="1338172"/>
                  <a:pt x="1132825" y="1345557"/>
                </a:cubicBezTo>
                <a:cubicBezTo>
                  <a:pt x="1127410" y="1349988"/>
                  <a:pt x="1120025" y="1354419"/>
                  <a:pt x="1118056" y="1359834"/>
                </a:cubicBezTo>
                <a:cubicBezTo>
                  <a:pt x="1097871" y="1425805"/>
                  <a:pt x="1051101" y="1473068"/>
                  <a:pt x="1006300" y="1522300"/>
                </a:cubicBezTo>
                <a:cubicBezTo>
                  <a:pt x="982668" y="1548393"/>
                  <a:pt x="965437" y="1580393"/>
                  <a:pt x="945252" y="1609440"/>
                </a:cubicBezTo>
                <a:cubicBezTo>
                  <a:pt x="937867" y="1619779"/>
                  <a:pt x="929498" y="1629133"/>
                  <a:pt x="921621" y="1638979"/>
                </a:cubicBezTo>
                <a:cubicBezTo>
                  <a:pt x="897989" y="1667041"/>
                  <a:pt x="874850" y="1691657"/>
                  <a:pt x="865989" y="1733504"/>
                </a:cubicBezTo>
                <a:cubicBezTo>
                  <a:pt x="857127" y="1777321"/>
                  <a:pt x="822172" y="1815229"/>
                  <a:pt x="800018" y="1856584"/>
                </a:cubicBezTo>
                <a:cubicBezTo>
                  <a:pt x="788695" y="1877754"/>
                  <a:pt x="781802" y="1900893"/>
                  <a:pt x="771463" y="1922062"/>
                </a:cubicBezTo>
                <a:cubicBezTo>
                  <a:pt x="761617" y="1941263"/>
                  <a:pt x="747832" y="1958002"/>
                  <a:pt x="738970" y="1977694"/>
                </a:cubicBezTo>
                <a:cubicBezTo>
                  <a:pt x="720262" y="2021019"/>
                  <a:pt x="703524" y="2065327"/>
                  <a:pt x="686292" y="2109144"/>
                </a:cubicBezTo>
                <a:cubicBezTo>
                  <a:pt x="683338" y="2116036"/>
                  <a:pt x="679400" y="2121944"/>
                  <a:pt x="676446" y="2128836"/>
                </a:cubicBezTo>
                <a:cubicBezTo>
                  <a:pt x="667092" y="2146560"/>
                  <a:pt x="653307" y="2163791"/>
                  <a:pt x="649368" y="2182499"/>
                </a:cubicBezTo>
                <a:cubicBezTo>
                  <a:pt x="643461" y="2213515"/>
                  <a:pt x="637061" y="2240100"/>
                  <a:pt x="615398" y="2267178"/>
                </a:cubicBezTo>
                <a:cubicBezTo>
                  <a:pt x="596198" y="2290809"/>
                  <a:pt x="595706" y="2329702"/>
                  <a:pt x="586352" y="2361703"/>
                </a:cubicBezTo>
                <a:cubicBezTo>
                  <a:pt x="581921" y="2376473"/>
                  <a:pt x="589306" y="2399119"/>
                  <a:pt x="560751" y="2400596"/>
                </a:cubicBezTo>
                <a:cubicBezTo>
                  <a:pt x="556813" y="2400596"/>
                  <a:pt x="551889" y="2418812"/>
                  <a:pt x="549920" y="2429151"/>
                </a:cubicBezTo>
                <a:cubicBezTo>
                  <a:pt x="545981" y="2448351"/>
                  <a:pt x="547458" y="2469521"/>
                  <a:pt x="540566" y="2487244"/>
                </a:cubicBezTo>
                <a:cubicBezTo>
                  <a:pt x="528750" y="2518261"/>
                  <a:pt x="496257" y="2544353"/>
                  <a:pt x="523827" y="2582754"/>
                </a:cubicBezTo>
                <a:cubicBezTo>
                  <a:pt x="526781" y="2587185"/>
                  <a:pt x="518904" y="2599001"/>
                  <a:pt x="516935" y="2607370"/>
                </a:cubicBezTo>
                <a:cubicBezTo>
                  <a:pt x="507088" y="2650694"/>
                  <a:pt x="497734" y="2694018"/>
                  <a:pt x="488873" y="2737342"/>
                </a:cubicBezTo>
                <a:cubicBezTo>
                  <a:pt x="478534" y="2786574"/>
                  <a:pt x="467703" y="2836298"/>
                  <a:pt x="458349" y="2885530"/>
                </a:cubicBezTo>
                <a:cubicBezTo>
                  <a:pt x="447518" y="2945101"/>
                  <a:pt x="442102" y="3006641"/>
                  <a:pt x="427333" y="3065227"/>
                </a:cubicBezTo>
                <a:cubicBezTo>
                  <a:pt x="414532" y="3113966"/>
                  <a:pt x="442102" y="3156798"/>
                  <a:pt x="438164" y="3203076"/>
                </a:cubicBezTo>
                <a:cubicBezTo>
                  <a:pt x="434225" y="3250339"/>
                  <a:pt x="430287" y="3297601"/>
                  <a:pt x="427825" y="3344863"/>
                </a:cubicBezTo>
                <a:cubicBezTo>
                  <a:pt x="426840" y="3360618"/>
                  <a:pt x="427825" y="3377849"/>
                  <a:pt x="432748" y="3393111"/>
                </a:cubicBezTo>
                <a:cubicBezTo>
                  <a:pt x="447518" y="3436927"/>
                  <a:pt x="447025" y="3478774"/>
                  <a:pt x="425363" y="3520621"/>
                </a:cubicBezTo>
                <a:cubicBezTo>
                  <a:pt x="421917" y="3527514"/>
                  <a:pt x="423886" y="3541791"/>
                  <a:pt x="429302" y="3548191"/>
                </a:cubicBezTo>
                <a:cubicBezTo>
                  <a:pt x="450472" y="3575761"/>
                  <a:pt x="456379" y="3605300"/>
                  <a:pt x="456872" y="3639763"/>
                </a:cubicBezTo>
                <a:cubicBezTo>
                  <a:pt x="457364" y="3665855"/>
                  <a:pt x="469672" y="3691948"/>
                  <a:pt x="476565" y="3718534"/>
                </a:cubicBezTo>
                <a:cubicBezTo>
                  <a:pt x="494288" y="3789428"/>
                  <a:pt x="512011" y="3859829"/>
                  <a:pt x="532689" y="3941554"/>
                </a:cubicBezTo>
                <a:cubicBezTo>
                  <a:pt x="541551" y="3922846"/>
                  <a:pt x="545489" y="3914969"/>
                  <a:pt x="550412" y="3905122"/>
                </a:cubicBezTo>
                <a:cubicBezTo>
                  <a:pt x="565674" y="3922846"/>
                  <a:pt x="576013" y="3935154"/>
                  <a:pt x="550905" y="3951893"/>
                </a:cubicBezTo>
                <a:cubicBezTo>
                  <a:pt x="544012" y="3956323"/>
                  <a:pt x="545981" y="3977986"/>
                  <a:pt x="548935" y="3990786"/>
                </a:cubicBezTo>
                <a:cubicBezTo>
                  <a:pt x="554351" y="4017863"/>
                  <a:pt x="559274" y="4045925"/>
                  <a:pt x="571582" y="4070049"/>
                </a:cubicBezTo>
                <a:cubicBezTo>
                  <a:pt x="580936" y="4088265"/>
                  <a:pt x="601121" y="4101065"/>
                  <a:pt x="621306" y="4121743"/>
                </a:cubicBezTo>
                <a:cubicBezTo>
                  <a:pt x="618845" y="4125189"/>
                  <a:pt x="611460" y="4137004"/>
                  <a:pt x="601614" y="4152266"/>
                </a:cubicBezTo>
                <a:cubicBezTo>
                  <a:pt x="611952" y="4150297"/>
                  <a:pt x="619337" y="4149312"/>
                  <a:pt x="629676" y="4147343"/>
                </a:cubicBezTo>
                <a:cubicBezTo>
                  <a:pt x="627214" y="4163590"/>
                  <a:pt x="624752" y="4178359"/>
                  <a:pt x="623276" y="4189683"/>
                </a:cubicBezTo>
                <a:cubicBezTo>
                  <a:pt x="651830" y="4206421"/>
                  <a:pt x="686292" y="4217745"/>
                  <a:pt x="704508" y="4241376"/>
                </a:cubicBezTo>
                <a:cubicBezTo>
                  <a:pt x="711893" y="4251223"/>
                  <a:pt x="750786" y="4288146"/>
                  <a:pt x="703524" y="4316209"/>
                </a:cubicBezTo>
                <a:cubicBezTo>
                  <a:pt x="699093" y="4297500"/>
                  <a:pt x="694169" y="4281746"/>
                  <a:pt x="692200" y="4265500"/>
                </a:cubicBezTo>
                <a:cubicBezTo>
                  <a:pt x="690231" y="4249253"/>
                  <a:pt x="694662" y="4229068"/>
                  <a:pt x="660692" y="4234976"/>
                </a:cubicBezTo>
                <a:cubicBezTo>
                  <a:pt x="706970" y="4273869"/>
                  <a:pt x="660692" y="4278300"/>
                  <a:pt x="642968" y="4293070"/>
                </a:cubicBezTo>
                <a:cubicBezTo>
                  <a:pt x="667584" y="4311778"/>
                  <a:pt x="691708" y="4329501"/>
                  <a:pt x="720755" y="4351655"/>
                </a:cubicBezTo>
                <a:cubicBezTo>
                  <a:pt x="718293" y="4352640"/>
                  <a:pt x="730109" y="4346732"/>
                  <a:pt x="731093" y="4348702"/>
                </a:cubicBezTo>
                <a:cubicBezTo>
                  <a:pt x="738478" y="4359040"/>
                  <a:pt x="748817" y="4371348"/>
                  <a:pt x="748324" y="4382672"/>
                </a:cubicBezTo>
                <a:cubicBezTo>
                  <a:pt x="747340" y="4423042"/>
                  <a:pt x="759648" y="4436827"/>
                  <a:pt x="801987" y="4431411"/>
                </a:cubicBezTo>
                <a:cubicBezTo>
                  <a:pt x="782787" y="4479658"/>
                  <a:pt x="818726" y="4490982"/>
                  <a:pt x="850234" y="4507721"/>
                </a:cubicBezTo>
                <a:cubicBezTo>
                  <a:pt x="860573" y="4513136"/>
                  <a:pt x="865989" y="4529383"/>
                  <a:pt x="873373" y="4540214"/>
                </a:cubicBezTo>
                <a:cubicBezTo>
                  <a:pt x="866973" y="4543660"/>
                  <a:pt x="856142" y="4551045"/>
                  <a:pt x="855650" y="4550552"/>
                </a:cubicBezTo>
                <a:cubicBezTo>
                  <a:pt x="848265" y="4540706"/>
                  <a:pt x="842850" y="4530367"/>
                  <a:pt x="835465" y="4518059"/>
                </a:cubicBezTo>
                <a:cubicBezTo>
                  <a:pt x="832019" y="4522490"/>
                  <a:pt x="825619" y="4530860"/>
                  <a:pt x="819218" y="4539229"/>
                </a:cubicBezTo>
                <a:cubicBezTo>
                  <a:pt x="829065" y="4546121"/>
                  <a:pt x="837926" y="4555476"/>
                  <a:pt x="848758" y="4559414"/>
                </a:cubicBezTo>
                <a:cubicBezTo>
                  <a:pt x="898974" y="4577630"/>
                  <a:pt x="899466" y="4577138"/>
                  <a:pt x="905866" y="4604707"/>
                </a:cubicBezTo>
                <a:cubicBezTo>
                  <a:pt x="891589" y="4613077"/>
                  <a:pt x="876820" y="4621939"/>
                  <a:pt x="860081" y="4631785"/>
                </a:cubicBezTo>
                <a:cubicBezTo>
                  <a:pt x="878297" y="4643108"/>
                  <a:pt x="896020" y="4652955"/>
                  <a:pt x="911774" y="4664278"/>
                </a:cubicBezTo>
                <a:cubicBezTo>
                  <a:pt x="916697" y="4668217"/>
                  <a:pt x="921621" y="4678555"/>
                  <a:pt x="920144" y="4683478"/>
                </a:cubicBezTo>
                <a:cubicBezTo>
                  <a:pt x="910790" y="4707110"/>
                  <a:pt x="910297" y="4707110"/>
                  <a:pt x="932944" y="4738618"/>
                </a:cubicBezTo>
                <a:cubicBezTo>
                  <a:pt x="944760" y="4704648"/>
                  <a:pt x="954114" y="4678063"/>
                  <a:pt x="966422" y="4641631"/>
                </a:cubicBezTo>
                <a:cubicBezTo>
                  <a:pt x="977253" y="4644585"/>
                  <a:pt x="999407" y="4644585"/>
                  <a:pt x="1010238" y="4655909"/>
                </a:cubicBezTo>
                <a:cubicBezTo>
                  <a:pt x="1020084" y="4665755"/>
                  <a:pt x="1017623" y="4687909"/>
                  <a:pt x="1021561" y="4709079"/>
                </a:cubicBezTo>
                <a:cubicBezTo>
                  <a:pt x="1065378" y="4730741"/>
                  <a:pt x="1065870" y="4734187"/>
                  <a:pt x="1027469" y="4760772"/>
                </a:cubicBezTo>
                <a:cubicBezTo>
                  <a:pt x="1008761" y="4739603"/>
                  <a:pt x="990545" y="4717941"/>
                  <a:pt x="967899" y="4692340"/>
                </a:cubicBezTo>
                <a:cubicBezTo>
                  <a:pt x="952637" y="4724833"/>
                  <a:pt x="998422" y="4772096"/>
                  <a:pt x="940821" y="4785881"/>
                </a:cubicBezTo>
                <a:cubicBezTo>
                  <a:pt x="949683" y="4787358"/>
                  <a:pt x="958545" y="4788342"/>
                  <a:pt x="967406" y="4789819"/>
                </a:cubicBezTo>
                <a:cubicBezTo>
                  <a:pt x="967406" y="4792773"/>
                  <a:pt x="966914" y="4796219"/>
                  <a:pt x="966914" y="4799173"/>
                </a:cubicBezTo>
                <a:cubicBezTo>
                  <a:pt x="940329" y="4796219"/>
                  <a:pt x="913744" y="4793265"/>
                  <a:pt x="887158" y="4789819"/>
                </a:cubicBezTo>
                <a:cubicBezTo>
                  <a:pt x="911282" y="4804096"/>
                  <a:pt x="907836" y="4848897"/>
                  <a:pt x="944760" y="4845451"/>
                </a:cubicBezTo>
                <a:cubicBezTo>
                  <a:pt x="958545" y="4843974"/>
                  <a:pt x="971837" y="4830189"/>
                  <a:pt x="989068" y="4819851"/>
                </a:cubicBezTo>
                <a:cubicBezTo>
                  <a:pt x="1008761" y="4856282"/>
                  <a:pt x="1030915" y="4898622"/>
                  <a:pt x="1053070" y="4940469"/>
                </a:cubicBezTo>
                <a:cubicBezTo>
                  <a:pt x="1057008" y="4938499"/>
                  <a:pt x="1060947" y="4937023"/>
                  <a:pt x="1064885" y="4935053"/>
                </a:cubicBezTo>
                <a:cubicBezTo>
                  <a:pt x="1062916" y="4919299"/>
                  <a:pt x="1061439" y="4903545"/>
                  <a:pt x="1059470" y="4887791"/>
                </a:cubicBezTo>
                <a:cubicBezTo>
                  <a:pt x="1063409" y="4886806"/>
                  <a:pt x="1067839" y="4886314"/>
                  <a:pt x="1071778" y="4885329"/>
                </a:cubicBezTo>
                <a:cubicBezTo>
                  <a:pt x="1076209" y="4909453"/>
                  <a:pt x="1086055" y="4934561"/>
                  <a:pt x="1083101" y="4958192"/>
                </a:cubicBezTo>
                <a:cubicBezTo>
                  <a:pt x="1080147" y="4978870"/>
                  <a:pt x="1084086" y="4981823"/>
                  <a:pt x="1101317" y="4988716"/>
                </a:cubicBezTo>
                <a:cubicBezTo>
                  <a:pt x="1117071" y="4994624"/>
                  <a:pt x="1130856" y="5009393"/>
                  <a:pt x="1142180" y="5022686"/>
                </a:cubicBezTo>
                <a:cubicBezTo>
                  <a:pt x="1154980" y="5037456"/>
                  <a:pt x="1166303" y="5054687"/>
                  <a:pt x="1174180" y="5072410"/>
                </a:cubicBezTo>
                <a:cubicBezTo>
                  <a:pt x="1180580" y="5086688"/>
                  <a:pt x="1181073" y="5103427"/>
                  <a:pt x="1184027" y="5119180"/>
                </a:cubicBezTo>
                <a:cubicBezTo>
                  <a:pt x="1217504" y="5143304"/>
                  <a:pt x="1256397" y="5167920"/>
                  <a:pt x="1290367" y="5197459"/>
                </a:cubicBezTo>
                <a:cubicBezTo>
                  <a:pt x="1301198" y="5206813"/>
                  <a:pt x="1300706" y="5229952"/>
                  <a:pt x="1306122" y="5243245"/>
                </a:cubicBezTo>
                <a:cubicBezTo>
                  <a:pt x="1341076" y="5288046"/>
                  <a:pt x="1410985" y="5283615"/>
                  <a:pt x="1438063" y="5346139"/>
                </a:cubicBezTo>
                <a:cubicBezTo>
                  <a:pt x="1446432" y="5365340"/>
                  <a:pt x="1476956" y="5374694"/>
                  <a:pt x="1499603" y="5389956"/>
                </a:cubicBezTo>
                <a:cubicBezTo>
                  <a:pt x="1490249" y="5390448"/>
                  <a:pt x="1482864" y="5390940"/>
                  <a:pt x="1475972" y="5391433"/>
                </a:cubicBezTo>
                <a:cubicBezTo>
                  <a:pt x="1474987" y="5394387"/>
                  <a:pt x="1474495" y="5397341"/>
                  <a:pt x="1473510" y="5400294"/>
                </a:cubicBezTo>
                <a:cubicBezTo>
                  <a:pt x="1497141" y="5408171"/>
                  <a:pt x="1520280" y="5416541"/>
                  <a:pt x="1545389" y="5424910"/>
                </a:cubicBezTo>
                <a:cubicBezTo>
                  <a:pt x="1552773" y="5409156"/>
                  <a:pt x="1560158" y="5393402"/>
                  <a:pt x="1570989" y="5371740"/>
                </a:cubicBezTo>
                <a:cubicBezTo>
                  <a:pt x="1584282" y="5394387"/>
                  <a:pt x="1635483" y="5395863"/>
                  <a:pt x="1592159" y="5437218"/>
                </a:cubicBezTo>
                <a:cubicBezTo>
                  <a:pt x="1591174" y="5438203"/>
                  <a:pt x="1604959" y="5460850"/>
                  <a:pt x="1614806" y="5465281"/>
                </a:cubicBezTo>
                <a:cubicBezTo>
                  <a:pt x="1641391" y="5476112"/>
                  <a:pt x="1669945" y="5481527"/>
                  <a:pt x="1703423" y="5490881"/>
                </a:cubicBezTo>
                <a:cubicBezTo>
                  <a:pt x="1687669" y="5500235"/>
                  <a:pt x="1675853" y="5507128"/>
                  <a:pt x="1659606" y="5516974"/>
                </a:cubicBezTo>
                <a:cubicBezTo>
                  <a:pt x="1678807" y="5525836"/>
                  <a:pt x="1660099" y="5576052"/>
                  <a:pt x="1707361" y="5547990"/>
                </a:cubicBezTo>
                <a:cubicBezTo>
                  <a:pt x="1719669" y="5540605"/>
                  <a:pt x="1743793" y="5553405"/>
                  <a:pt x="1771363" y="5558329"/>
                </a:cubicBezTo>
                <a:cubicBezTo>
                  <a:pt x="1778748" y="5569160"/>
                  <a:pt x="1752655" y="5609038"/>
                  <a:pt x="1796963" y="5613469"/>
                </a:cubicBezTo>
                <a:cubicBezTo>
                  <a:pt x="1809271" y="5626761"/>
                  <a:pt x="1822072" y="5640546"/>
                  <a:pt x="1838811" y="5659254"/>
                </a:cubicBezTo>
                <a:cubicBezTo>
                  <a:pt x="1844226" y="5638085"/>
                  <a:pt x="1847672" y="5626761"/>
                  <a:pt x="1852103" y="5610022"/>
                </a:cubicBezTo>
                <a:cubicBezTo>
                  <a:pt x="1830441" y="5611499"/>
                  <a:pt x="1813210" y="5612976"/>
                  <a:pt x="1795979" y="5613961"/>
                </a:cubicBezTo>
                <a:cubicBezTo>
                  <a:pt x="1811733" y="5588360"/>
                  <a:pt x="1825518" y="5572606"/>
                  <a:pt x="1856042" y="5602637"/>
                </a:cubicBezTo>
                <a:cubicBezTo>
                  <a:pt x="1874750" y="5620853"/>
                  <a:pt x="1910689" y="5618392"/>
                  <a:pt x="1922505" y="5650885"/>
                </a:cubicBezTo>
                <a:cubicBezTo>
                  <a:pt x="1923489" y="5654331"/>
                  <a:pt x="1942690" y="5651377"/>
                  <a:pt x="1954013" y="5651377"/>
                </a:cubicBezTo>
                <a:cubicBezTo>
                  <a:pt x="1957952" y="5690762"/>
                  <a:pt x="2030815" y="5695193"/>
                  <a:pt x="1995860" y="5751318"/>
                </a:cubicBezTo>
                <a:cubicBezTo>
                  <a:pt x="2010630" y="5755256"/>
                  <a:pt x="2021953" y="5758210"/>
                  <a:pt x="2038200" y="5762641"/>
                </a:cubicBezTo>
                <a:cubicBezTo>
                  <a:pt x="2036230" y="5750333"/>
                  <a:pt x="2035246" y="5742456"/>
                  <a:pt x="2034261" y="5735071"/>
                </a:cubicBezTo>
                <a:cubicBezTo>
                  <a:pt x="2093832" y="5724733"/>
                  <a:pt x="2126325" y="5739994"/>
                  <a:pt x="2147002" y="5787750"/>
                </a:cubicBezTo>
                <a:cubicBezTo>
                  <a:pt x="2123863" y="5800058"/>
                  <a:pt x="2107617" y="5870951"/>
                  <a:pt x="2120909" y="5899506"/>
                </a:cubicBezTo>
                <a:cubicBezTo>
                  <a:pt x="2151925" y="5858151"/>
                  <a:pt x="2211496" y="5867997"/>
                  <a:pt x="2288790" y="5929045"/>
                </a:cubicBezTo>
                <a:cubicBezTo>
                  <a:pt x="2270574" y="5936430"/>
                  <a:pt x="2253835" y="5942830"/>
                  <a:pt x="2231681" y="5951691"/>
                </a:cubicBezTo>
                <a:cubicBezTo>
                  <a:pt x="2258266" y="5966953"/>
                  <a:pt x="2281898" y="5980738"/>
                  <a:pt x="2307006" y="5994523"/>
                </a:cubicBezTo>
                <a:cubicBezTo>
                  <a:pt x="2307990" y="5978277"/>
                  <a:pt x="2308975" y="5965969"/>
                  <a:pt x="2309467" y="5953661"/>
                </a:cubicBezTo>
                <a:cubicBezTo>
                  <a:pt x="2320298" y="5957107"/>
                  <a:pt x="2331129" y="5963015"/>
                  <a:pt x="2341960" y="5963015"/>
                </a:cubicBezTo>
                <a:cubicBezTo>
                  <a:pt x="2362638" y="5963507"/>
                  <a:pt x="2382823" y="5959076"/>
                  <a:pt x="2403500" y="5960061"/>
                </a:cubicBezTo>
                <a:cubicBezTo>
                  <a:pt x="2416793" y="5961045"/>
                  <a:pt x="2430085" y="5967446"/>
                  <a:pt x="2442886" y="5972861"/>
                </a:cubicBezTo>
                <a:cubicBezTo>
                  <a:pt x="2448794" y="5975323"/>
                  <a:pt x="2454209" y="5983200"/>
                  <a:pt x="2458640" y="5982708"/>
                </a:cubicBezTo>
                <a:cubicBezTo>
                  <a:pt x="2500979" y="5973846"/>
                  <a:pt x="2511318" y="6006831"/>
                  <a:pt x="2526087" y="6033416"/>
                </a:cubicBezTo>
                <a:cubicBezTo>
                  <a:pt x="2537411" y="6032924"/>
                  <a:pt x="2547257" y="6031940"/>
                  <a:pt x="2562027" y="6031447"/>
                </a:cubicBezTo>
                <a:cubicBezTo>
                  <a:pt x="2557596" y="6045724"/>
                  <a:pt x="2554642" y="6055078"/>
                  <a:pt x="2552673" y="6060986"/>
                </a:cubicBezTo>
                <a:cubicBezTo>
                  <a:pt x="2580243" y="6052124"/>
                  <a:pt x="2608797" y="6043262"/>
                  <a:pt x="2640305" y="6033416"/>
                </a:cubicBezTo>
                <a:cubicBezTo>
                  <a:pt x="2641290" y="6017662"/>
                  <a:pt x="2642275" y="5993538"/>
                  <a:pt x="2643259" y="5966953"/>
                </a:cubicBezTo>
                <a:cubicBezTo>
                  <a:pt x="2696430" y="5984677"/>
                  <a:pt x="2708245" y="6000923"/>
                  <a:pt x="2700861" y="6035878"/>
                </a:cubicBezTo>
                <a:cubicBezTo>
                  <a:pt x="2717600" y="6049171"/>
                  <a:pt x="2734338" y="6061971"/>
                  <a:pt x="2751569" y="6074771"/>
                </a:cubicBezTo>
                <a:cubicBezTo>
                  <a:pt x="2754523" y="6077233"/>
                  <a:pt x="2759447" y="6081171"/>
                  <a:pt x="2760924" y="6080186"/>
                </a:cubicBezTo>
                <a:cubicBezTo>
                  <a:pt x="2796863" y="6062955"/>
                  <a:pt x="2822463" y="6096433"/>
                  <a:pt x="2854956" y="6097910"/>
                </a:cubicBezTo>
                <a:cubicBezTo>
                  <a:pt x="2896311" y="6099879"/>
                  <a:pt x="2937666" y="6106280"/>
                  <a:pt x="2981482" y="6111203"/>
                </a:cubicBezTo>
                <a:cubicBezTo>
                  <a:pt x="2989360" y="6141726"/>
                  <a:pt x="2993298" y="6173235"/>
                  <a:pt x="2942589" y="6193913"/>
                </a:cubicBezTo>
                <a:cubicBezTo>
                  <a:pt x="2960805" y="6202282"/>
                  <a:pt x="2970159" y="6208682"/>
                  <a:pt x="2980005" y="6210159"/>
                </a:cubicBezTo>
                <a:cubicBezTo>
                  <a:pt x="2983452" y="6210651"/>
                  <a:pt x="2987882" y="6195881"/>
                  <a:pt x="2991821" y="6188497"/>
                </a:cubicBezTo>
                <a:cubicBezTo>
                  <a:pt x="2997729" y="6177666"/>
                  <a:pt x="3003144" y="6166342"/>
                  <a:pt x="3012498" y="6148127"/>
                </a:cubicBezTo>
                <a:cubicBezTo>
                  <a:pt x="3023329" y="6170281"/>
                  <a:pt x="3030222" y="6184558"/>
                  <a:pt x="3037114" y="6198836"/>
                </a:cubicBezTo>
                <a:cubicBezTo>
                  <a:pt x="3055823" y="6191943"/>
                  <a:pt x="3074531" y="6185051"/>
                  <a:pt x="3095700" y="6177174"/>
                </a:cubicBezTo>
                <a:cubicBezTo>
                  <a:pt x="3097177" y="6165850"/>
                  <a:pt x="3098654" y="6151573"/>
                  <a:pt x="3099147" y="6144681"/>
                </a:cubicBezTo>
                <a:cubicBezTo>
                  <a:pt x="3130163" y="6141726"/>
                  <a:pt x="3155763" y="6137788"/>
                  <a:pt x="3181364" y="6138280"/>
                </a:cubicBezTo>
                <a:cubicBezTo>
                  <a:pt x="3196133" y="6138280"/>
                  <a:pt x="3210903" y="6147142"/>
                  <a:pt x="3226165" y="6149111"/>
                </a:cubicBezTo>
                <a:cubicBezTo>
                  <a:pt x="3242411" y="6151080"/>
                  <a:pt x="3259150" y="6150096"/>
                  <a:pt x="3275889" y="6150588"/>
                </a:cubicBezTo>
                <a:cubicBezTo>
                  <a:pt x="3276874" y="6150588"/>
                  <a:pt x="3278350" y="6148127"/>
                  <a:pt x="3278843" y="6148619"/>
                </a:cubicBezTo>
                <a:cubicBezTo>
                  <a:pt x="3318721" y="6167327"/>
                  <a:pt x="3363522" y="6118095"/>
                  <a:pt x="3401923" y="6158465"/>
                </a:cubicBezTo>
                <a:cubicBezTo>
                  <a:pt x="3406353" y="6163388"/>
                  <a:pt x="3417677" y="6162896"/>
                  <a:pt x="3426046" y="6162896"/>
                </a:cubicBezTo>
                <a:cubicBezTo>
                  <a:pt x="3448200" y="6162404"/>
                  <a:pt x="3471339" y="6142711"/>
                  <a:pt x="3493494" y="6165850"/>
                </a:cubicBezTo>
                <a:cubicBezTo>
                  <a:pt x="3494971" y="6167327"/>
                  <a:pt x="3504817" y="6157973"/>
                  <a:pt x="3511217" y="6156496"/>
                </a:cubicBezTo>
                <a:cubicBezTo>
                  <a:pt x="3525002" y="6153050"/>
                  <a:pt x="3539279" y="6149111"/>
                  <a:pt x="3553557" y="6149111"/>
                </a:cubicBezTo>
                <a:cubicBezTo>
                  <a:pt x="3587034" y="6149111"/>
                  <a:pt x="3620512" y="6155511"/>
                  <a:pt x="3653497" y="6152065"/>
                </a:cubicBezTo>
                <a:cubicBezTo>
                  <a:pt x="3689437" y="6148619"/>
                  <a:pt x="3724391" y="6131880"/>
                  <a:pt x="3760331" y="6131388"/>
                </a:cubicBezTo>
                <a:cubicBezTo>
                  <a:pt x="3782977" y="6130895"/>
                  <a:pt x="3805624" y="6149111"/>
                  <a:pt x="3828763" y="6158957"/>
                </a:cubicBezTo>
                <a:cubicBezTo>
                  <a:pt x="3829747" y="6153542"/>
                  <a:pt x="3830732" y="6146649"/>
                  <a:pt x="3833194" y="6129418"/>
                </a:cubicBezTo>
                <a:cubicBezTo>
                  <a:pt x="3839594" y="6149604"/>
                  <a:pt x="3843040" y="6161419"/>
                  <a:pt x="3846979" y="6174220"/>
                </a:cubicBezTo>
                <a:cubicBezTo>
                  <a:pt x="3872087" y="6172250"/>
                  <a:pt x="3897688" y="6169789"/>
                  <a:pt x="3925750" y="6167819"/>
                </a:cubicBezTo>
                <a:cubicBezTo>
                  <a:pt x="3912457" y="6148619"/>
                  <a:pt x="3870118" y="6155511"/>
                  <a:pt x="3879472" y="6117110"/>
                </a:cubicBezTo>
                <a:cubicBezTo>
                  <a:pt x="3903595" y="6123018"/>
                  <a:pt x="3926242" y="6128434"/>
                  <a:pt x="3938550" y="6131388"/>
                </a:cubicBezTo>
                <a:cubicBezTo>
                  <a:pt x="3948396" y="6153050"/>
                  <a:pt x="3955289" y="6167819"/>
                  <a:pt x="3962181" y="6182589"/>
                </a:cubicBezTo>
                <a:cubicBezTo>
                  <a:pt x="3966612" y="6181112"/>
                  <a:pt x="3971043" y="6179635"/>
                  <a:pt x="3975474" y="6178158"/>
                </a:cubicBezTo>
                <a:cubicBezTo>
                  <a:pt x="3970058" y="6162896"/>
                  <a:pt x="3960704" y="6147142"/>
                  <a:pt x="3961197" y="6132373"/>
                </a:cubicBezTo>
                <a:cubicBezTo>
                  <a:pt x="3961689" y="6122526"/>
                  <a:pt x="3976459" y="6104802"/>
                  <a:pt x="3985320" y="6104802"/>
                </a:cubicBezTo>
                <a:cubicBezTo>
                  <a:pt x="4026675" y="6104310"/>
                  <a:pt x="4065568" y="6105295"/>
                  <a:pt x="4097569" y="6070340"/>
                </a:cubicBezTo>
                <a:cubicBezTo>
                  <a:pt x="4111846" y="6054586"/>
                  <a:pt x="4148278" y="6073294"/>
                  <a:pt x="4164524" y="6096925"/>
                </a:cubicBezTo>
                <a:cubicBezTo>
                  <a:pt x="4170925" y="6105787"/>
                  <a:pt x="4183725" y="6110218"/>
                  <a:pt x="4194063" y="6116618"/>
                </a:cubicBezTo>
                <a:cubicBezTo>
                  <a:pt x="4195541" y="6113664"/>
                  <a:pt x="4197018" y="6110218"/>
                  <a:pt x="4198494" y="6107264"/>
                </a:cubicBezTo>
                <a:cubicBezTo>
                  <a:pt x="4194556" y="6092987"/>
                  <a:pt x="4191109" y="6078710"/>
                  <a:pt x="4187171" y="6064432"/>
                </a:cubicBezTo>
                <a:cubicBezTo>
                  <a:pt x="4224095" y="6050647"/>
                  <a:pt x="4262496" y="6035878"/>
                  <a:pt x="4306805" y="6019139"/>
                </a:cubicBezTo>
                <a:cubicBezTo>
                  <a:pt x="4314682" y="6025047"/>
                  <a:pt x="4330928" y="6037847"/>
                  <a:pt x="4348159" y="6051632"/>
                </a:cubicBezTo>
                <a:cubicBezTo>
                  <a:pt x="4356529" y="6040309"/>
                  <a:pt x="4365391" y="6028001"/>
                  <a:pt x="4373760" y="6016678"/>
                </a:cubicBezTo>
                <a:cubicBezTo>
                  <a:pt x="4388529" y="6027509"/>
                  <a:pt x="4399360" y="6036371"/>
                  <a:pt x="4410684" y="6044740"/>
                </a:cubicBezTo>
                <a:cubicBezTo>
                  <a:pt x="4412653" y="6042278"/>
                  <a:pt x="4415115" y="6039324"/>
                  <a:pt x="4417084" y="6036863"/>
                </a:cubicBezTo>
                <a:cubicBezTo>
                  <a:pt x="4411176" y="6028001"/>
                  <a:pt x="4405268" y="6018647"/>
                  <a:pt x="4399360" y="6009785"/>
                </a:cubicBezTo>
                <a:cubicBezTo>
                  <a:pt x="4410684" y="6004862"/>
                  <a:pt x="4422499" y="6000431"/>
                  <a:pt x="4433823" y="5994523"/>
                </a:cubicBezTo>
                <a:cubicBezTo>
                  <a:pt x="4440223" y="5991569"/>
                  <a:pt x="4445638" y="5984677"/>
                  <a:pt x="4452531" y="5983200"/>
                </a:cubicBezTo>
                <a:cubicBezTo>
                  <a:pt x="4467793" y="5979754"/>
                  <a:pt x="4483547" y="5978769"/>
                  <a:pt x="4498809" y="5976307"/>
                </a:cubicBezTo>
                <a:cubicBezTo>
                  <a:pt x="4507178" y="5975323"/>
                  <a:pt x="4520963" y="5975815"/>
                  <a:pt x="4522933" y="5971384"/>
                </a:cubicBezTo>
                <a:cubicBezTo>
                  <a:pt x="4542625" y="5928553"/>
                  <a:pt x="4592349" y="5948738"/>
                  <a:pt x="4621396" y="5925106"/>
                </a:cubicBezTo>
                <a:cubicBezTo>
                  <a:pt x="4622381" y="5924614"/>
                  <a:pt x="4637150" y="5940861"/>
                  <a:pt x="4650935" y="5955138"/>
                </a:cubicBezTo>
                <a:cubicBezTo>
                  <a:pt x="4655859" y="5943814"/>
                  <a:pt x="4664720" y="5931506"/>
                  <a:pt x="4665705" y="5918214"/>
                </a:cubicBezTo>
                <a:cubicBezTo>
                  <a:pt x="4667674" y="5897044"/>
                  <a:pt x="4676044" y="5892121"/>
                  <a:pt x="4695244" y="5896552"/>
                </a:cubicBezTo>
                <a:cubicBezTo>
                  <a:pt x="4707060" y="5899506"/>
                  <a:pt x="4719860" y="5900983"/>
                  <a:pt x="4730199" y="5902952"/>
                </a:cubicBezTo>
                <a:cubicBezTo>
                  <a:pt x="4737091" y="5891136"/>
                  <a:pt x="4742999" y="5881782"/>
                  <a:pt x="4748414" y="5872428"/>
                </a:cubicBezTo>
                <a:cubicBezTo>
                  <a:pt x="4755307" y="5877844"/>
                  <a:pt x="4761707" y="5883259"/>
                  <a:pt x="4764661" y="5885228"/>
                </a:cubicBezTo>
                <a:cubicBezTo>
                  <a:pt x="4777954" y="5873905"/>
                  <a:pt x="4790754" y="5863074"/>
                  <a:pt x="4811431" y="5845843"/>
                </a:cubicBezTo>
                <a:cubicBezTo>
                  <a:pt x="4805031" y="5864059"/>
                  <a:pt x="4801585" y="5872920"/>
                  <a:pt x="4798139" y="5882767"/>
                </a:cubicBezTo>
                <a:cubicBezTo>
                  <a:pt x="4824231" y="5873413"/>
                  <a:pt x="4824231" y="5873413"/>
                  <a:pt x="4812908" y="5811873"/>
                </a:cubicBezTo>
                <a:cubicBezTo>
                  <a:pt x="4819801" y="5815319"/>
                  <a:pt x="4825216" y="5816796"/>
                  <a:pt x="4829155" y="5820242"/>
                </a:cubicBezTo>
                <a:cubicBezTo>
                  <a:pt x="4833093" y="5824181"/>
                  <a:pt x="4835555" y="5829597"/>
                  <a:pt x="4842940" y="5840427"/>
                </a:cubicBezTo>
                <a:cubicBezTo>
                  <a:pt x="4856725" y="5765595"/>
                  <a:pt x="4907433" y="5792180"/>
                  <a:pt x="4954204" y="5795627"/>
                </a:cubicBezTo>
                <a:cubicBezTo>
                  <a:pt x="4947804" y="5784303"/>
                  <a:pt x="4944357" y="5778888"/>
                  <a:pt x="4941403" y="5773472"/>
                </a:cubicBezTo>
                <a:cubicBezTo>
                  <a:pt x="4982758" y="5761656"/>
                  <a:pt x="5032975" y="5770026"/>
                  <a:pt x="5054637" y="5731625"/>
                </a:cubicBezTo>
                <a:cubicBezTo>
                  <a:pt x="5080729" y="5723255"/>
                  <a:pt x="5099930" y="5717840"/>
                  <a:pt x="5122576" y="5710455"/>
                </a:cubicBezTo>
                <a:cubicBezTo>
                  <a:pt x="5105838" y="5692732"/>
                  <a:pt x="5092545" y="5678947"/>
                  <a:pt x="5070883" y="5656300"/>
                </a:cubicBezTo>
                <a:cubicBezTo>
                  <a:pt x="5095007" y="5656300"/>
                  <a:pt x="5107807" y="5654823"/>
                  <a:pt x="5120115" y="5656792"/>
                </a:cubicBezTo>
                <a:cubicBezTo>
                  <a:pt x="5162455" y="5662700"/>
                  <a:pt x="5174763" y="5653838"/>
                  <a:pt x="5179193" y="5611991"/>
                </a:cubicBezTo>
                <a:cubicBezTo>
                  <a:pt x="5184609" y="5559806"/>
                  <a:pt x="5211194" y="5546513"/>
                  <a:pt x="5259441" y="5564729"/>
                </a:cubicBezTo>
                <a:cubicBezTo>
                  <a:pt x="5272241" y="5569652"/>
                  <a:pt x="5292919" y="5555375"/>
                  <a:pt x="5313596" y="5548482"/>
                </a:cubicBezTo>
                <a:cubicBezTo>
                  <a:pt x="5284057" y="5518451"/>
                  <a:pt x="5284057" y="5518451"/>
                  <a:pt x="5311627" y="5490881"/>
                </a:cubicBezTo>
                <a:cubicBezTo>
                  <a:pt x="5325904" y="5496296"/>
                  <a:pt x="5338704" y="5501712"/>
                  <a:pt x="5351012" y="5506635"/>
                </a:cubicBezTo>
                <a:cubicBezTo>
                  <a:pt x="5355936" y="5493343"/>
                  <a:pt x="5357413" y="5475127"/>
                  <a:pt x="5367259" y="5467742"/>
                </a:cubicBezTo>
                <a:cubicBezTo>
                  <a:pt x="5388921" y="5450511"/>
                  <a:pt x="5370705" y="5407679"/>
                  <a:pt x="5412060" y="5403248"/>
                </a:cubicBezTo>
                <a:cubicBezTo>
                  <a:pt x="5419445" y="5402264"/>
                  <a:pt x="5425352" y="5386510"/>
                  <a:pt x="5425352" y="5386017"/>
                </a:cubicBezTo>
                <a:cubicBezTo>
                  <a:pt x="5461784" y="5379125"/>
                  <a:pt x="5490831" y="5373709"/>
                  <a:pt x="5520370" y="5368294"/>
                </a:cubicBezTo>
                <a:cubicBezTo>
                  <a:pt x="5520370" y="5364355"/>
                  <a:pt x="5520862" y="5360417"/>
                  <a:pt x="5520862" y="5356478"/>
                </a:cubicBezTo>
                <a:cubicBezTo>
                  <a:pt x="5513478" y="5352540"/>
                  <a:pt x="5506585" y="5348601"/>
                  <a:pt x="5499200" y="5344170"/>
                </a:cubicBezTo>
                <a:cubicBezTo>
                  <a:pt x="5508554" y="5309215"/>
                  <a:pt x="5515939" y="5271307"/>
                  <a:pt x="5568125" y="5288046"/>
                </a:cubicBezTo>
                <a:cubicBezTo>
                  <a:pt x="5568125" y="5288046"/>
                  <a:pt x="5575017" y="5274261"/>
                  <a:pt x="5575017" y="5266876"/>
                </a:cubicBezTo>
                <a:cubicBezTo>
                  <a:pt x="5574525" y="5249645"/>
                  <a:pt x="5572064" y="5231922"/>
                  <a:pt x="5570094" y="5207798"/>
                </a:cubicBezTo>
                <a:cubicBezTo>
                  <a:pt x="5584864" y="5217152"/>
                  <a:pt x="5594710" y="5223552"/>
                  <a:pt x="5604064" y="5229952"/>
                </a:cubicBezTo>
                <a:cubicBezTo>
                  <a:pt x="5647881" y="5220598"/>
                  <a:pt x="5621788" y="5186136"/>
                  <a:pt x="5627203" y="5154135"/>
                </a:cubicBezTo>
                <a:cubicBezTo>
                  <a:pt x="5669050" y="5197459"/>
                  <a:pt x="5687266" y="5155120"/>
                  <a:pt x="5711882" y="5137889"/>
                </a:cubicBezTo>
                <a:cubicBezTo>
                  <a:pt x="5715328" y="5135427"/>
                  <a:pt x="5707944" y="5117211"/>
                  <a:pt x="5703513" y="5096042"/>
                </a:cubicBezTo>
                <a:cubicBezTo>
                  <a:pt x="5722221" y="5066995"/>
                  <a:pt x="5740436" y="5017270"/>
                  <a:pt x="5810838" y="5035486"/>
                </a:cubicBezTo>
                <a:cubicBezTo>
                  <a:pt x="5802961" y="5002993"/>
                  <a:pt x="5796561" y="4978377"/>
                  <a:pt x="5789668" y="4950315"/>
                </a:cubicBezTo>
                <a:cubicBezTo>
                  <a:pt x="5840377" y="4894683"/>
                  <a:pt x="5840377" y="4894683"/>
                  <a:pt x="5928010" y="4911914"/>
                </a:cubicBezTo>
                <a:cubicBezTo>
                  <a:pt x="5905856" y="4898129"/>
                  <a:pt x="5884194" y="4884344"/>
                  <a:pt x="5855639" y="4866621"/>
                </a:cubicBezTo>
                <a:cubicBezTo>
                  <a:pt x="5871886" y="4860221"/>
                  <a:pt x="5883702" y="4849882"/>
                  <a:pt x="5893055" y="4852344"/>
                </a:cubicBezTo>
                <a:cubicBezTo>
                  <a:pt x="5924564" y="4860713"/>
                  <a:pt x="5928995" y="4845451"/>
                  <a:pt x="5922594" y="4820343"/>
                </a:cubicBezTo>
                <a:cubicBezTo>
                  <a:pt x="5949672" y="4818866"/>
                  <a:pt x="5946718" y="4818866"/>
                  <a:pt x="5943764" y="4790804"/>
                </a:cubicBezTo>
                <a:cubicBezTo>
                  <a:pt x="5942780" y="4781942"/>
                  <a:pt x="5960995" y="4771111"/>
                  <a:pt x="5970842" y="4760280"/>
                </a:cubicBezTo>
                <a:cubicBezTo>
                  <a:pt x="5953118" y="4740587"/>
                  <a:pt x="5958534" y="4729264"/>
                  <a:pt x="5985611" y="4720402"/>
                </a:cubicBezTo>
                <a:cubicBezTo>
                  <a:pt x="6017120" y="4709571"/>
                  <a:pt x="6040259" y="4688402"/>
                  <a:pt x="6037797" y="4650985"/>
                </a:cubicBezTo>
                <a:cubicBezTo>
                  <a:pt x="6036813" y="4637693"/>
                  <a:pt x="6033859" y="4624892"/>
                  <a:pt x="6031397" y="4609631"/>
                </a:cubicBezTo>
                <a:cubicBezTo>
                  <a:pt x="6046659" y="4604707"/>
                  <a:pt x="6062413" y="4598799"/>
                  <a:pt x="6079152" y="4594369"/>
                </a:cubicBezTo>
                <a:cubicBezTo>
                  <a:pt x="6092937" y="4590923"/>
                  <a:pt x="6107214" y="4588953"/>
                  <a:pt x="6124938" y="4585015"/>
                </a:cubicBezTo>
                <a:cubicBezTo>
                  <a:pt x="6111645" y="4566799"/>
                  <a:pt x="6082106" y="4545629"/>
                  <a:pt x="6131830" y="4541198"/>
                </a:cubicBezTo>
                <a:cubicBezTo>
                  <a:pt x="6125430" y="4523967"/>
                  <a:pt x="6119522" y="4507228"/>
                  <a:pt x="6113614" y="4490982"/>
                </a:cubicBezTo>
                <a:cubicBezTo>
                  <a:pt x="6116076" y="4489505"/>
                  <a:pt x="6119030" y="4488028"/>
                  <a:pt x="6121491" y="4486551"/>
                </a:cubicBezTo>
                <a:cubicBezTo>
                  <a:pt x="6130353" y="4497874"/>
                  <a:pt x="6139707" y="4509197"/>
                  <a:pt x="6148569" y="4520521"/>
                </a:cubicBezTo>
                <a:cubicBezTo>
                  <a:pt x="6151030" y="4520028"/>
                  <a:pt x="6153492" y="4519536"/>
                  <a:pt x="6155954" y="4519044"/>
                </a:cubicBezTo>
                <a:cubicBezTo>
                  <a:pt x="6149061" y="4495905"/>
                  <a:pt x="6134784" y="4471781"/>
                  <a:pt x="6136753" y="4449135"/>
                </a:cubicBezTo>
                <a:cubicBezTo>
                  <a:pt x="6139215" y="4423042"/>
                  <a:pt x="6155461" y="4397934"/>
                  <a:pt x="6166292" y="4372825"/>
                </a:cubicBezTo>
                <a:cubicBezTo>
                  <a:pt x="6168754" y="4367410"/>
                  <a:pt x="6175154" y="4363963"/>
                  <a:pt x="6179585" y="4360025"/>
                </a:cubicBezTo>
                <a:cubicBezTo>
                  <a:pt x="6173185" y="4349686"/>
                  <a:pt x="6167277" y="4340332"/>
                  <a:pt x="6161369" y="4330486"/>
                </a:cubicBezTo>
                <a:cubicBezTo>
                  <a:pt x="6173185" y="4330978"/>
                  <a:pt x="6185000" y="4331963"/>
                  <a:pt x="6209124" y="4332947"/>
                </a:cubicBezTo>
                <a:cubicBezTo>
                  <a:pt x="6193862" y="4319655"/>
                  <a:pt x="6181554" y="4313255"/>
                  <a:pt x="6178108" y="4303901"/>
                </a:cubicBezTo>
                <a:cubicBezTo>
                  <a:pt x="6174662" y="4293562"/>
                  <a:pt x="6180077" y="4280269"/>
                  <a:pt x="6181554" y="4268454"/>
                </a:cubicBezTo>
                <a:cubicBezTo>
                  <a:pt x="6185000" y="4268454"/>
                  <a:pt x="6188939" y="4267961"/>
                  <a:pt x="6192385" y="4267961"/>
                </a:cubicBezTo>
                <a:cubicBezTo>
                  <a:pt x="6195831" y="4277315"/>
                  <a:pt x="6198786" y="4286670"/>
                  <a:pt x="6205185" y="4305378"/>
                </a:cubicBezTo>
                <a:cubicBezTo>
                  <a:pt x="6213555" y="4282731"/>
                  <a:pt x="6221432" y="4266977"/>
                  <a:pt x="6224878" y="4250730"/>
                </a:cubicBezTo>
                <a:cubicBezTo>
                  <a:pt x="6229801" y="4228084"/>
                  <a:pt x="6221924" y="4205437"/>
                  <a:pt x="6251464" y="4187713"/>
                </a:cubicBezTo>
                <a:cubicBezTo>
                  <a:pt x="6267710" y="4178359"/>
                  <a:pt x="6270172" y="4142420"/>
                  <a:pt x="6276079" y="4118296"/>
                </a:cubicBezTo>
                <a:cubicBezTo>
                  <a:pt x="6278049" y="4110419"/>
                  <a:pt x="6273126" y="4100573"/>
                  <a:pt x="6278049" y="4088757"/>
                </a:cubicBezTo>
                <a:cubicBezTo>
                  <a:pt x="6282480" y="4095157"/>
                  <a:pt x="6287403" y="4101557"/>
                  <a:pt x="6294788" y="4111896"/>
                </a:cubicBezTo>
                <a:cubicBezTo>
                  <a:pt x="6304141" y="4100573"/>
                  <a:pt x="6312511" y="4089742"/>
                  <a:pt x="6322358" y="4077434"/>
                </a:cubicBezTo>
                <a:cubicBezTo>
                  <a:pt x="6298234" y="4067095"/>
                  <a:pt x="6257864" y="4072511"/>
                  <a:pt x="6297742" y="4032141"/>
                </a:cubicBezTo>
                <a:cubicBezTo>
                  <a:pt x="6317434" y="4012448"/>
                  <a:pt x="6327773" y="3978970"/>
                  <a:pt x="6333188" y="3949431"/>
                </a:cubicBezTo>
                <a:cubicBezTo>
                  <a:pt x="6338604" y="3919400"/>
                  <a:pt x="6333681" y="3886907"/>
                  <a:pt x="6332696" y="3855398"/>
                </a:cubicBezTo>
                <a:cubicBezTo>
                  <a:pt x="6332204" y="3837182"/>
                  <a:pt x="6330235" y="3818474"/>
                  <a:pt x="6328757" y="3795335"/>
                </a:cubicBezTo>
                <a:cubicBezTo>
                  <a:pt x="6327281" y="3795828"/>
                  <a:pt x="6334666" y="3793858"/>
                  <a:pt x="6342050" y="3792381"/>
                </a:cubicBezTo>
                <a:cubicBezTo>
                  <a:pt x="6349927" y="3755457"/>
                  <a:pt x="6357312" y="3717057"/>
                  <a:pt x="6366174" y="3679148"/>
                </a:cubicBezTo>
                <a:cubicBezTo>
                  <a:pt x="6372082" y="3653547"/>
                  <a:pt x="6381436" y="3628931"/>
                  <a:pt x="6386359" y="3603331"/>
                </a:cubicBezTo>
                <a:cubicBezTo>
                  <a:pt x="6387836" y="3594469"/>
                  <a:pt x="6380451" y="3584131"/>
                  <a:pt x="6376020" y="3572807"/>
                </a:cubicBezTo>
                <a:cubicBezTo>
                  <a:pt x="6378974" y="3550653"/>
                  <a:pt x="6382420" y="3526037"/>
                  <a:pt x="6387343" y="3490098"/>
                </a:cubicBezTo>
                <a:cubicBezTo>
                  <a:pt x="6422791" y="3468436"/>
                  <a:pt x="6399651" y="3427081"/>
                  <a:pt x="6391774" y="3387695"/>
                </a:cubicBezTo>
                <a:cubicBezTo>
                  <a:pt x="6390297" y="3380310"/>
                  <a:pt x="6388328" y="3368495"/>
                  <a:pt x="6391774" y="3366033"/>
                </a:cubicBezTo>
                <a:cubicBezTo>
                  <a:pt x="6424759" y="3339448"/>
                  <a:pt x="6407036" y="3310401"/>
                  <a:pt x="6400144" y="3279878"/>
                </a:cubicBezTo>
                <a:cubicBezTo>
                  <a:pt x="6394728" y="3255262"/>
                  <a:pt x="6389805" y="3228184"/>
                  <a:pt x="6395220" y="3204553"/>
                </a:cubicBezTo>
                <a:cubicBezTo>
                  <a:pt x="6404575" y="3164675"/>
                  <a:pt x="6399651" y="3130213"/>
                  <a:pt x="6389313" y="3091319"/>
                </a:cubicBezTo>
                <a:cubicBezTo>
                  <a:pt x="6378482" y="3051442"/>
                  <a:pt x="6376513" y="3006641"/>
                  <a:pt x="6382420" y="2965286"/>
                </a:cubicBezTo>
                <a:cubicBezTo>
                  <a:pt x="6388821" y="2920485"/>
                  <a:pt x="6363220" y="2880607"/>
                  <a:pt x="6372082" y="2835314"/>
                </a:cubicBezTo>
                <a:cubicBezTo>
                  <a:pt x="6376513" y="2813652"/>
                  <a:pt x="6361251" y="2788051"/>
                  <a:pt x="6358789" y="2764420"/>
                </a:cubicBezTo>
                <a:cubicBezTo>
                  <a:pt x="6358296" y="2748666"/>
                  <a:pt x="6356820" y="2733404"/>
                  <a:pt x="6356820" y="2717650"/>
                </a:cubicBezTo>
                <a:cubicBezTo>
                  <a:pt x="6356820" y="2710757"/>
                  <a:pt x="6356820" y="2703372"/>
                  <a:pt x="6359774" y="2697464"/>
                </a:cubicBezTo>
                <a:cubicBezTo>
                  <a:pt x="6367651" y="2678756"/>
                  <a:pt x="6374051" y="2663495"/>
                  <a:pt x="6346481" y="2652663"/>
                </a:cubicBezTo>
                <a:cubicBezTo>
                  <a:pt x="6337127" y="2649217"/>
                  <a:pt x="6328757" y="2627555"/>
                  <a:pt x="6330235" y="2615247"/>
                </a:cubicBezTo>
                <a:cubicBezTo>
                  <a:pt x="6336635" y="2555677"/>
                  <a:pt x="6307588" y="2505953"/>
                  <a:pt x="6289372" y="2453274"/>
                </a:cubicBezTo>
                <a:cubicBezTo>
                  <a:pt x="6275587" y="2413397"/>
                  <a:pt x="6267710" y="2372042"/>
                  <a:pt x="6256387" y="2331672"/>
                </a:cubicBezTo>
                <a:cubicBezTo>
                  <a:pt x="6251956" y="2316410"/>
                  <a:pt x="6245556" y="2302132"/>
                  <a:pt x="6235710" y="2288348"/>
                </a:cubicBezTo>
                <a:cubicBezTo>
                  <a:pt x="6232755" y="2276532"/>
                  <a:pt x="6228817" y="2264224"/>
                  <a:pt x="6226355" y="2252408"/>
                </a:cubicBezTo>
                <a:cubicBezTo>
                  <a:pt x="6217493" y="2214007"/>
                  <a:pt x="6200754" y="2178561"/>
                  <a:pt x="6194847" y="2138683"/>
                </a:cubicBezTo>
                <a:cubicBezTo>
                  <a:pt x="6190416" y="2111605"/>
                  <a:pt x="6190908" y="2071727"/>
                  <a:pt x="6148077" y="2060896"/>
                </a:cubicBezTo>
                <a:cubicBezTo>
                  <a:pt x="6139707" y="2058927"/>
                  <a:pt x="6133799" y="2039234"/>
                  <a:pt x="6130845" y="2026434"/>
                </a:cubicBezTo>
                <a:cubicBezTo>
                  <a:pt x="6122476" y="1989510"/>
                  <a:pt x="6116076" y="1952094"/>
                  <a:pt x="6108691" y="1915170"/>
                </a:cubicBezTo>
                <a:cubicBezTo>
                  <a:pt x="6112137" y="1912216"/>
                  <a:pt x="6115091" y="1909262"/>
                  <a:pt x="6118537" y="1906801"/>
                </a:cubicBezTo>
                <a:cubicBezTo>
                  <a:pt x="6097368" y="1896954"/>
                  <a:pt x="6072752" y="1891539"/>
                  <a:pt x="6056505" y="1876277"/>
                </a:cubicBezTo>
                <a:cubicBezTo>
                  <a:pt x="6040751" y="1861999"/>
                  <a:pt x="6031397" y="1839353"/>
                  <a:pt x="6024013" y="1819168"/>
                </a:cubicBezTo>
                <a:cubicBezTo>
                  <a:pt x="6018597" y="1804398"/>
                  <a:pt x="6021058" y="1786182"/>
                  <a:pt x="6020074" y="1766982"/>
                </a:cubicBezTo>
                <a:cubicBezTo>
                  <a:pt x="5989550" y="1769936"/>
                  <a:pt x="5975273" y="1762551"/>
                  <a:pt x="5972319" y="1729073"/>
                </a:cubicBezTo>
                <a:cubicBezTo>
                  <a:pt x="5970842" y="1714304"/>
                  <a:pt x="5941303" y="1701996"/>
                  <a:pt x="5919641" y="1684765"/>
                </a:cubicBezTo>
                <a:cubicBezTo>
                  <a:pt x="5926533" y="1705935"/>
                  <a:pt x="5930964" y="1719719"/>
                  <a:pt x="5938349" y="1742858"/>
                </a:cubicBezTo>
                <a:cubicBezTo>
                  <a:pt x="5913733" y="1734489"/>
                  <a:pt x="5896010" y="1728089"/>
                  <a:pt x="5878286" y="1722181"/>
                </a:cubicBezTo>
                <a:cubicBezTo>
                  <a:pt x="5886655" y="1706427"/>
                  <a:pt x="5894532" y="1690673"/>
                  <a:pt x="5905363" y="1670488"/>
                </a:cubicBezTo>
                <a:cubicBezTo>
                  <a:pt x="5905856" y="1671472"/>
                  <a:pt x="5903887" y="1663103"/>
                  <a:pt x="5901917" y="1663103"/>
                </a:cubicBezTo>
                <a:cubicBezTo>
                  <a:pt x="5862040" y="1662118"/>
                  <a:pt x="5837424" y="1631594"/>
                  <a:pt x="5806407" y="1613871"/>
                </a:cubicBezTo>
                <a:cubicBezTo>
                  <a:pt x="5784745" y="1601563"/>
                  <a:pt x="5763576" y="1590732"/>
                  <a:pt x="5771945" y="1558239"/>
                </a:cubicBezTo>
                <a:cubicBezTo>
                  <a:pt x="5750776" y="1550362"/>
                  <a:pt x="5710897" y="1557254"/>
                  <a:pt x="5726160" y="1516884"/>
                </a:cubicBezTo>
                <a:cubicBezTo>
                  <a:pt x="5701051" y="1499653"/>
                  <a:pt x="5677420" y="1483406"/>
                  <a:pt x="5648373" y="1463714"/>
                </a:cubicBezTo>
                <a:cubicBezTo>
                  <a:pt x="5649850" y="1462729"/>
                  <a:pt x="5642958" y="1466668"/>
                  <a:pt x="5636065" y="1470114"/>
                </a:cubicBezTo>
                <a:cubicBezTo>
                  <a:pt x="5614895" y="1428267"/>
                  <a:pt x="5614895" y="1428267"/>
                  <a:pt x="5681851" y="1413989"/>
                </a:cubicBezTo>
                <a:cubicBezTo>
                  <a:pt x="5608988" y="1337188"/>
                  <a:pt x="5539079" y="1263340"/>
                  <a:pt x="5466707" y="1186538"/>
                </a:cubicBezTo>
                <a:cubicBezTo>
                  <a:pt x="5437660" y="1228878"/>
                  <a:pt x="5399752" y="1214108"/>
                  <a:pt x="5356921" y="1211154"/>
                </a:cubicBezTo>
                <a:cubicBezTo>
                  <a:pt x="5329350" y="1209185"/>
                  <a:pt x="5298827" y="1212631"/>
                  <a:pt x="5269288" y="1206723"/>
                </a:cubicBezTo>
                <a:cubicBezTo>
                  <a:pt x="5263380" y="1205246"/>
                  <a:pt x="5253534" y="1207216"/>
                  <a:pt x="5251072" y="1203769"/>
                </a:cubicBezTo>
                <a:cubicBezTo>
                  <a:pt x="5224487" y="1164384"/>
                  <a:pt x="5179686" y="1182600"/>
                  <a:pt x="5144731" y="1169307"/>
                </a:cubicBezTo>
                <a:cubicBezTo>
                  <a:pt x="5104361" y="1153553"/>
                  <a:pt x="5063991" y="1138783"/>
                  <a:pt x="5020667" y="1122044"/>
                </a:cubicBezTo>
                <a:cubicBezTo>
                  <a:pt x="5031005" y="1112690"/>
                  <a:pt x="5037898" y="1106290"/>
                  <a:pt x="5044790" y="1099890"/>
                </a:cubicBezTo>
                <a:cubicBezTo>
                  <a:pt x="5013774" y="1059028"/>
                  <a:pt x="4960604" y="1027027"/>
                  <a:pt x="4997035" y="959579"/>
                </a:cubicBezTo>
                <a:cubicBezTo>
                  <a:pt x="4942388" y="913794"/>
                  <a:pt x="4965527" y="848315"/>
                  <a:pt x="4963065" y="784806"/>
                </a:cubicBezTo>
                <a:cubicBezTo>
                  <a:pt x="4849340" y="710958"/>
                  <a:pt x="4736107" y="629726"/>
                  <a:pt x="4603673" y="578525"/>
                </a:cubicBezTo>
                <a:cubicBezTo>
                  <a:pt x="4476162" y="528800"/>
                  <a:pt x="4353083" y="466768"/>
                  <a:pt x="4214741" y="448552"/>
                </a:cubicBezTo>
                <a:cubicBezTo>
                  <a:pt x="4215233" y="443629"/>
                  <a:pt x="4215726" y="439198"/>
                  <a:pt x="4216218" y="434275"/>
                </a:cubicBezTo>
                <a:cubicBezTo>
                  <a:pt x="4267911" y="437229"/>
                  <a:pt x="4320097" y="440183"/>
                  <a:pt x="4371791" y="442152"/>
                </a:cubicBezTo>
                <a:cubicBezTo>
                  <a:pt x="4392468" y="443137"/>
                  <a:pt x="4413638" y="445106"/>
                  <a:pt x="4433823" y="441168"/>
                </a:cubicBezTo>
                <a:cubicBezTo>
                  <a:pt x="4476162" y="433290"/>
                  <a:pt x="4506194" y="448552"/>
                  <a:pt x="4531302" y="481045"/>
                </a:cubicBezTo>
                <a:cubicBezTo>
                  <a:pt x="4536717" y="487938"/>
                  <a:pt x="4547549" y="490892"/>
                  <a:pt x="4556410" y="494830"/>
                </a:cubicBezTo>
                <a:cubicBezTo>
                  <a:pt x="4572164" y="502707"/>
                  <a:pt x="4588411" y="510585"/>
                  <a:pt x="4604657" y="517477"/>
                </a:cubicBezTo>
                <a:cubicBezTo>
                  <a:pt x="4644535" y="534708"/>
                  <a:pt x="4684413" y="551939"/>
                  <a:pt x="4724291" y="568678"/>
                </a:cubicBezTo>
                <a:cubicBezTo>
                  <a:pt x="4732168" y="572124"/>
                  <a:pt x="4745460" y="573109"/>
                  <a:pt x="4747922" y="579017"/>
                </a:cubicBezTo>
                <a:cubicBezTo>
                  <a:pt x="4770076" y="628249"/>
                  <a:pt x="4820293" y="618895"/>
                  <a:pt x="4858202" y="634649"/>
                </a:cubicBezTo>
                <a:cubicBezTo>
                  <a:pt x="4865586" y="637603"/>
                  <a:pt x="4871986" y="644988"/>
                  <a:pt x="4878879" y="648926"/>
                </a:cubicBezTo>
                <a:cubicBezTo>
                  <a:pt x="4894633" y="657788"/>
                  <a:pt x="4910880" y="666157"/>
                  <a:pt x="4926634" y="675019"/>
                </a:cubicBezTo>
                <a:cubicBezTo>
                  <a:pt x="4931065" y="672557"/>
                  <a:pt x="4935003" y="669603"/>
                  <a:pt x="4939434" y="667142"/>
                </a:cubicBezTo>
                <a:cubicBezTo>
                  <a:pt x="4931557" y="633172"/>
                  <a:pt x="4923680" y="599694"/>
                  <a:pt x="4914818" y="562770"/>
                </a:cubicBezTo>
                <a:cubicBezTo>
                  <a:pt x="4884294" y="596248"/>
                  <a:pt x="4862632" y="576063"/>
                  <a:pt x="4837524" y="551939"/>
                </a:cubicBezTo>
                <a:cubicBezTo>
                  <a:pt x="4818816" y="534708"/>
                  <a:pt x="4792231" y="525846"/>
                  <a:pt x="4770076" y="512061"/>
                </a:cubicBezTo>
                <a:cubicBezTo>
                  <a:pt x="4753338" y="501723"/>
                  <a:pt x="4738076" y="489907"/>
                  <a:pt x="4721829" y="479568"/>
                </a:cubicBezTo>
                <a:cubicBezTo>
                  <a:pt x="4717891" y="477107"/>
                  <a:pt x="4711491" y="475138"/>
                  <a:pt x="4708044" y="476615"/>
                </a:cubicBezTo>
                <a:cubicBezTo>
                  <a:pt x="4669643" y="491384"/>
                  <a:pt x="4647489" y="461353"/>
                  <a:pt x="4619427" y="446091"/>
                </a:cubicBezTo>
                <a:cubicBezTo>
                  <a:pt x="4604165" y="437721"/>
                  <a:pt x="4585457" y="426890"/>
                  <a:pt x="4569210" y="428860"/>
                </a:cubicBezTo>
                <a:cubicBezTo>
                  <a:pt x="4532779" y="433290"/>
                  <a:pt x="4511117" y="421475"/>
                  <a:pt x="4497824" y="385536"/>
                </a:cubicBezTo>
                <a:cubicBezTo>
                  <a:pt x="4548041" y="362889"/>
                  <a:pt x="4583980" y="406213"/>
                  <a:pt x="4627304" y="412121"/>
                </a:cubicBezTo>
                <a:cubicBezTo>
                  <a:pt x="4671613" y="418521"/>
                  <a:pt x="4714444" y="433290"/>
                  <a:pt x="4757276" y="446583"/>
                </a:cubicBezTo>
                <a:cubicBezTo>
                  <a:pt x="4799615" y="459876"/>
                  <a:pt x="4840478" y="475630"/>
                  <a:pt x="4882325" y="490399"/>
                </a:cubicBezTo>
                <a:cubicBezTo>
                  <a:pt x="4883802" y="487446"/>
                  <a:pt x="4885279" y="484492"/>
                  <a:pt x="4886756" y="481538"/>
                </a:cubicBezTo>
                <a:cubicBezTo>
                  <a:pt x="4872479" y="470707"/>
                  <a:pt x="4857709" y="459383"/>
                  <a:pt x="4836047" y="442645"/>
                </a:cubicBezTo>
                <a:cubicBezTo>
                  <a:pt x="4857709" y="439198"/>
                  <a:pt x="4868540" y="437229"/>
                  <a:pt x="4885771" y="434767"/>
                </a:cubicBezTo>
                <a:cubicBezTo>
                  <a:pt x="4863125" y="418521"/>
                  <a:pt x="4843924" y="405228"/>
                  <a:pt x="4826201" y="390951"/>
                </a:cubicBezTo>
                <a:cubicBezTo>
                  <a:pt x="4820293" y="386028"/>
                  <a:pt x="4816847" y="377166"/>
                  <a:pt x="4815862" y="369781"/>
                </a:cubicBezTo>
                <a:cubicBezTo>
                  <a:pt x="4815370" y="367320"/>
                  <a:pt x="4827185" y="359935"/>
                  <a:pt x="4832601" y="360920"/>
                </a:cubicBezTo>
                <a:cubicBezTo>
                  <a:pt x="4854755" y="363874"/>
                  <a:pt x="4883310" y="340242"/>
                  <a:pt x="4898079" y="376674"/>
                </a:cubicBezTo>
                <a:cubicBezTo>
                  <a:pt x="4899556" y="379628"/>
                  <a:pt x="4910387" y="382089"/>
                  <a:pt x="4914818" y="380120"/>
                </a:cubicBezTo>
                <a:cubicBezTo>
                  <a:pt x="4961096" y="362397"/>
                  <a:pt x="4988666" y="398828"/>
                  <a:pt x="5018697" y="419013"/>
                </a:cubicBezTo>
                <a:cubicBezTo>
                  <a:pt x="5053160" y="442152"/>
                  <a:pt x="5066453" y="444122"/>
                  <a:pt x="5085160" y="406705"/>
                </a:cubicBezTo>
                <a:cubicBezTo>
                  <a:pt x="5101899" y="413105"/>
                  <a:pt x="5119130" y="419013"/>
                  <a:pt x="5138331" y="426398"/>
                </a:cubicBezTo>
                <a:cubicBezTo>
                  <a:pt x="5138823" y="419013"/>
                  <a:pt x="5140300" y="413598"/>
                  <a:pt x="5138823" y="412613"/>
                </a:cubicBezTo>
                <a:cubicBezTo>
                  <a:pt x="5110268" y="390459"/>
                  <a:pt x="5084176" y="363381"/>
                  <a:pt x="5052175" y="348612"/>
                </a:cubicBezTo>
                <a:cubicBezTo>
                  <a:pt x="5001466" y="324488"/>
                  <a:pt x="4947311" y="307257"/>
                  <a:pt x="4894141" y="289533"/>
                </a:cubicBezTo>
                <a:cubicBezTo>
                  <a:pt x="4862632" y="278702"/>
                  <a:pt x="4829155" y="272302"/>
                  <a:pt x="4796662" y="264425"/>
                </a:cubicBezTo>
                <a:cubicBezTo>
                  <a:pt x="4753830" y="254086"/>
                  <a:pt x="4710506" y="244240"/>
                  <a:pt x="4667674" y="233901"/>
                </a:cubicBezTo>
                <a:cubicBezTo>
                  <a:pt x="4660782" y="232424"/>
                  <a:pt x="4650443" y="230947"/>
                  <a:pt x="4647981" y="226024"/>
                </a:cubicBezTo>
                <a:cubicBezTo>
                  <a:pt x="4630258" y="195501"/>
                  <a:pt x="4599734" y="199439"/>
                  <a:pt x="4572164" y="193039"/>
                </a:cubicBezTo>
                <a:cubicBezTo>
                  <a:pt x="4534256" y="183685"/>
                  <a:pt x="4497824" y="168423"/>
                  <a:pt x="4460900" y="155623"/>
                </a:cubicBezTo>
                <a:cubicBezTo>
                  <a:pt x="4461885" y="150207"/>
                  <a:pt x="4463362" y="144792"/>
                  <a:pt x="4464347" y="139376"/>
                </a:cubicBezTo>
                <a:cubicBezTo>
                  <a:pt x="4540656" y="139376"/>
                  <a:pt x="4617458" y="132976"/>
                  <a:pt x="4692783" y="140853"/>
                </a:cubicBezTo>
                <a:cubicBezTo>
                  <a:pt x="4777461" y="149715"/>
                  <a:pt x="4861648" y="167931"/>
                  <a:pt x="4943865" y="190577"/>
                </a:cubicBezTo>
                <a:cubicBezTo>
                  <a:pt x="4971927" y="198454"/>
                  <a:pt x="4997035" y="200916"/>
                  <a:pt x="5025098" y="203378"/>
                </a:cubicBezTo>
                <a:cubicBezTo>
                  <a:pt x="5054145" y="205839"/>
                  <a:pt x="5080729" y="227501"/>
                  <a:pt x="5109284" y="239809"/>
                </a:cubicBezTo>
                <a:cubicBezTo>
                  <a:pt x="5123561" y="245717"/>
                  <a:pt x="5141285" y="255071"/>
                  <a:pt x="5153593" y="251625"/>
                </a:cubicBezTo>
                <a:cubicBezTo>
                  <a:pt x="5167378" y="247194"/>
                  <a:pt x="5188547" y="227009"/>
                  <a:pt x="5186578" y="218147"/>
                </a:cubicBezTo>
                <a:cubicBezTo>
                  <a:pt x="5178701" y="184670"/>
                  <a:pt x="5182640" y="138884"/>
                  <a:pt x="5126023" y="138392"/>
                </a:cubicBezTo>
                <a:cubicBezTo>
                  <a:pt x="5126023" y="120176"/>
                  <a:pt x="5126515" y="105406"/>
                  <a:pt x="5126023" y="90144"/>
                </a:cubicBezTo>
                <a:cubicBezTo>
                  <a:pt x="5125038" y="52728"/>
                  <a:pt x="5142269" y="38451"/>
                  <a:pt x="5178701" y="40912"/>
                </a:cubicBezTo>
                <a:cubicBezTo>
                  <a:pt x="5203809" y="42389"/>
                  <a:pt x="5229410" y="35005"/>
                  <a:pt x="5254026" y="37466"/>
                </a:cubicBezTo>
                <a:cubicBezTo>
                  <a:pt x="5275195" y="39435"/>
                  <a:pt x="5295873" y="49774"/>
                  <a:pt x="5316550" y="57159"/>
                </a:cubicBezTo>
                <a:cubicBezTo>
                  <a:pt x="5336243" y="64051"/>
                  <a:pt x="5355443" y="72421"/>
                  <a:pt x="5379567" y="81775"/>
                </a:cubicBezTo>
                <a:cubicBezTo>
                  <a:pt x="5382521" y="62574"/>
                  <a:pt x="5384490" y="41897"/>
                  <a:pt x="5390398" y="21712"/>
                </a:cubicBezTo>
                <a:cubicBezTo>
                  <a:pt x="5393352" y="12850"/>
                  <a:pt x="5406152" y="-935"/>
                  <a:pt x="5412060" y="50"/>
                </a:cubicBezTo>
                <a:cubicBezTo>
                  <a:pt x="5457846" y="9404"/>
                  <a:pt x="5504123" y="19250"/>
                  <a:pt x="5547448" y="35497"/>
                </a:cubicBezTo>
                <a:cubicBezTo>
                  <a:pt x="5561725" y="40912"/>
                  <a:pt x="5568618" y="66021"/>
                  <a:pt x="5572556" y="85713"/>
                </a:cubicBezTo>
                <a:cubicBezTo>
                  <a:pt x="5584864" y="91129"/>
                  <a:pt x="5597664" y="97037"/>
                  <a:pt x="5613419" y="103929"/>
                </a:cubicBezTo>
                <a:cubicBezTo>
                  <a:pt x="5618342" y="92606"/>
                  <a:pt x="5623757" y="80790"/>
                  <a:pt x="5629665" y="67990"/>
                </a:cubicBezTo>
                <a:cubicBezTo>
                  <a:pt x="5646896" y="106391"/>
                  <a:pt x="5704005" y="121160"/>
                  <a:pt x="5677912" y="179746"/>
                </a:cubicBezTo>
                <a:cubicBezTo>
                  <a:pt x="5681358" y="179746"/>
                  <a:pt x="5684805" y="179254"/>
                  <a:pt x="5688251" y="179254"/>
                </a:cubicBezTo>
                <a:cubicBezTo>
                  <a:pt x="5701051" y="168423"/>
                  <a:pt x="5713359" y="157100"/>
                  <a:pt x="5734037" y="139376"/>
                </a:cubicBezTo>
                <a:cubicBezTo>
                  <a:pt x="5740929" y="159561"/>
                  <a:pt x="5746837" y="176300"/>
                  <a:pt x="5755206" y="199439"/>
                </a:cubicBezTo>
                <a:cubicBezTo>
                  <a:pt x="5724190" y="197962"/>
                  <a:pt x="5703020" y="196977"/>
                  <a:pt x="5681358" y="195993"/>
                </a:cubicBezTo>
                <a:cubicBezTo>
                  <a:pt x="5680374" y="200424"/>
                  <a:pt x="5679389" y="204855"/>
                  <a:pt x="5678404" y="209285"/>
                </a:cubicBezTo>
                <a:cubicBezTo>
                  <a:pt x="5690712" y="215686"/>
                  <a:pt x="5703020" y="222086"/>
                  <a:pt x="5718282" y="229963"/>
                </a:cubicBezTo>
                <a:cubicBezTo>
                  <a:pt x="5716805" y="235871"/>
                  <a:pt x="5714836" y="244732"/>
                  <a:pt x="5712375" y="254086"/>
                </a:cubicBezTo>
                <a:cubicBezTo>
                  <a:pt x="5783269" y="287072"/>
                  <a:pt x="5853670" y="320057"/>
                  <a:pt x="5921610" y="352058"/>
                </a:cubicBezTo>
                <a:cubicBezTo>
                  <a:pt x="5935395" y="341227"/>
                  <a:pt x="5942780" y="335319"/>
                  <a:pt x="5952133" y="328427"/>
                </a:cubicBezTo>
                <a:cubicBezTo>
                  <a:pt x="5972319" y="376674"/>
                  <a:pt x="5991519" y="421967"/>
                  <a:pt x="6010720" y="468245"/>
                </a:cubicBezTo>
                <a:cubicBezTo>
                  <a:pt x="6022043" y="465784"/>
                  <a:pt x="6046167" y="441168"/>
                  <a:pt x="6038289" y="485476"/>
                </a:cubicBezTo>
                <a:cubicBezTo>
                  <a:pt x="6049613" y="488430"/>
                  <a:pt x="6061429" y="491384"/>
                  <a:pt x="6074721" y="494830"/>
                </a:cubicBezTo>
                <a:cubicBezTo>
                  <a:pt x="6067336" y="515508"/>
                  <a:pt x="6063398" y="534216"/>
                  <a:pt x="6095891" y="524862"/>
                </a:cubicBezTo>
                <a:cubicBezTo>
                  <a:pt x="6082598" y="568678"/>
                  <a:pt x="6082598" y="568678"/>
                  <a:pt x="6007274" y="523877"/>
                </a:cubicBezTo>
                <a:cubicBezTo>
                  <a:pt x="6004812" y="533724"/>
                  <a:pt x="6002843" y="544062"/>
                  <a:pt x="5999889" y="553416"/>
                </a:cubicBezTo>
                <a:cubicBezTo>
                  <a:pt x="5996442" y="562770"/>
                  <a:pt x="5991519" y="571140"/>
                  <a:pt x="5984627" y="585417"/>
                </a:cubicBezTo>
                <a:cubicBezTo>
                  <a:pt x="6007766" y="601664"/>
                  <a:pt x="6030904" y="616925"/>
                  <a:pt x="6053552" y="634157"/>
                </a:cubicBezTo>
                <a:cubicBezTo>
                  <a:pt x="6057982" y="637110"/>
                  <a:pt x="6056998" y="647449"/>
                  <a:pt x="6060936" y="650895"/>
                </a:cubicBezTo>
                <a:cubicBezTo>
                  <a:pt x="6072752" y="659757"/>
                  <a:pt x="6085552" y="667142"/>
                  <a:pt x="6098845" y="672557"/>
                </a:cubicBezTo>
                <a:cubicBezTo>
                  <a:pt x="6100322" y="673050"/>
                  <a:pt x="6110168" y="657296"/>
                  <a:pt x="6113614" y="647941"/>
                </a:cubicBezTo>
                <a:cubicBezTo>
                  <a:pt x="6122476" y="620864"/>
                  <a:pt x="6129861" y="593294"/>
                  <a:pt x="6138230" y="566217"/>
                </a:cubicBezTo>
                <a:cubicBezTo>
                  <a:pt x="6166785" y="576555"/>
                  <a:pt x="6185985" y="594279"/>
                  <a:pt x="6201247" y="622833"/>
                </a:cubicBezTo>
                <a:cubicBezTo>
                  <a:pt x="6213555" y="644988"/>
                  <a:pt x="6243094" y="657788"/>
                  <a:pt x="6264756" y="675019"/>
                </a:cubicBezTo>
                <a:cubicBezTo>
                  <a:pt x="6264756" y="693235"/>
                  <a:pt x="6264756" y="714897"/>
                  <a:pt x="6264756" y="741974"/>
                </a:cubicBezTo>
                <a:cubicBezTo>
                  <a:pt x="6258356" y="744436"/>
                  <a:pt x="6244571" y="748867"/>
                  <a:pt x="6237678" y="751328"/>
                </a:cubicBezTo>
                <a:cubicBezTo>
                  <a:pt x="6216017" y="711451"/>
                  <a:pt x="6195339" y="673050"/>
                  <a:pt x="6174170" y="634649"/>
                </a:cubicBezTo>
                <a:cubicBezTo>
                  <a:pt x="6118045" y="672557"/>
                  <a:pt x="6130353" y="725728"/>
                  <a:pt x="6163338" y="768560"/>
                </a:cubicBezTo>
                <a:cubicBezTo>
                  <a:pt x="6194355" y="808437"/>
                  <a:pt x="6246540" y="825669"/>
                  <a:pt x="6263771" y="882778"/>
                </a:cubicBezTo>
                <a:cubicBezTo>
                  <a:pt x="6277557" y="928563"/>
                  <a:pt x="6316449" y="967456"/>
                  <a:pt x="6345496" y="1008319"/>
                </a:cubicBezTo>
                <a:cubicBezTo>
                  <a:pt x="6381928" y="1060012"/>
                  <a:pt x="6428206" y="1106783"/>
                  <a:pt x="6454299" y="1163399"/>
                </a:cubicBezTo>
                <a:cubicBezTo>
                  <a:pt x="6473499" y="1203769"/>
                  <a:pt x="6521254" y="1206723"/>
                  <a:pt x="6534055" y="1246109"/>
                </a:cubicBezTo>
                <a:cubicBezTo>
                  <a:pt x="6536024" y="1252017"/>
                  <a:pt x="6546855" y="1257432"/>
                  <a:pt x="6545870" y="1261371"/>
                </a:cubicBezTo>
                <a:cubicBezTo>
                  <a:pt x="6536024" y="1300756"/>
                  <a:pt x="6570978" y="1313064"/>
                  <a:pt x="6587717" y="1337188"/>
                </a:cubicBezTo>
                <a:cubicBezTo>
                  <a:pt x="6608887" y="1367711"/>
                  <a:pt x="6630549" y="1399712"/>
                  <a:pt x="6643349" y="1434667"/>
                </a:cubicBezTo>
                <a:cubicBezTo>
                  <a:pt x="6653688" y="1463221"/>
                  <a:pt x="6677811" y="1503592"/>
                  <a:pt x="6702427" y="1526238"/>
                </a:cubicBezTo>
                <a:cubicBezTo>
                  <a:pt x="6716705" y="1539531"/>
                  <a:pt x="6739843" y="1552823"/>
                  <a:pt x="6726551" y="1586301"/>
                </a:cubicBezTo>
                <a:cubicBezTo>
                  <a:pt x="6718182" y="1607471"/>
                  <a:pt x="6715720" y="1637994"/>
                  <a:pt x="6743290" y="1661133"/>
                </a:cubicBezTo>
                <a:cubicBezTo>
                  <a:pt x="6765444" y="1679349"/>
                  <a:pt x="6779722" y="1707411"/>
                  <a:pt x="6799415" y="1733504"/>
                </a:cubicBezTo>
                <a:cubicBezTo>
                  <a:pt x="6788091" y="1736458"/>
                  <a:pt x="6778245" y="1738920"/>
                  <a:pt x="6761998" y="1742858"/>
                </a:cubicBezTo>
                <a:cubicBezTo>
                  <a:pt x="6773814" y="1751228"/>
                  <a:pt x="6780706" y="1760090"/>
                  <a:pt x="6788583" y="1761074"/>
                </a:cubicBezTo>
                <a:cubicBezTo>
                  <a:pt x="6825507" y="1765505"/>
                  <a:pt x="6819107" y="1790121"/>
                  <a:pt x="6820092" y="1816214"/>
                </a:cubicBezTo>
                <a:cubicBezTo>
                  <a:pt x="6820584" y="1836399"/>
                  <a:pt x="6829938" y="1857076"/>
                  <a:pt x="6839784" y="1875784"/>
                </a:cubicBezTo>
                <a:cubicBezTo>
                  <a:pt x="6842246" y="1880708"/>
                  <a:pt x="6859969" y="1877754"/>
                  <a:pt x="6876216" y="1878738"/>
                </a:cubicBezTo>
                <a:cubicBezTo>
                  <a:pt x="6872277" y="1894985"/>
                  <a:pt x="6863908" y="1913693"/>
                  <a:pt x="6864893" y="1931416"/>
                </a:cubicBezTo>
                <a:cubicBezTo>
                  <a:pt x="6865878" y="1947663"/>
                  <a:pt x="6877201" y="1963417"/>
                  <a:pt x="6887539" y="1988525"/>
                </a:cubicBezTo>
                <a:cubicBezTo>
                  <a:pt x="6852585" y="2039234"/>
                  <a:pt x="6918063" y="2088466"/>
                  <a:pt x="6916586" y="2147052"/>
                </a:cubicBezTo>
                <a:cubicBezTo>
                  <a:pt x="6916094" y="2161822"/>
                  <a:pt x="6917571" y="2177576"/>
                  <a:pt x="6921509" y="2191361"/>
                </a:cubicBezTo>
                <a:cubicBezTo>
                  <a:pt x="6933325" y="2232223"/>
                  <a:pt x="6945633" y="2273086"/>
                  <a:pt x="6961387" y="2312471"/>
                </a:cubicBezTo>
                <a:cubicBezTo>
                  <a:pt x="6965326" y="2321825"/>
                  <a:pt x="6983049" y="2325764"/>
                  <a:pt x="6995357" y="2332656"/>
                </a:cubicBezTo>
                <a:cubicBezTo>
                  <a:pt x="7001265" y="2360719"/>
                  <a:pt x="6922986" y="2400104"/>
                  <a:pt x="7008650" y="2418812"/>
                </a:cubicBezTo>
                <a:cubicBezTo>
                  <a:pt x="7002250" y="2437028"/>
                  <a:pt x="6995849" y="2455244"/>
                  <a:pt x="6990926" y="2470013"/>
                </a:cubicBezTo>
                <a:cubicBezTo>
                  <a:pt x="6999788" y="2491183"/>
                  <a:pt x="7008650" y="2511368"/>
                  <a:pt x="7016035" y="2529092"/>
                </a:cubicBezTo>
                <a:cubicBezTo>
                  <a:pt x="7030312" y="2529092"/>
                  <a:pt x="7051974" y="2522691"/>
                  <a:pt x="7065267" y="2530568"/>
                </a:cubicBezTo>
                <a:cubicBezTo>
                  <a:pt x="7088898" y="2543861"/>
                  <a:pt x="7087421" y="2591616"/>
                  <a:pt x="7061328" y="2601955"/>
                </a:cubicBezTo>
                <a:cubicBezTo>
                  <a:pt x="7013080" y="2620663"/>
                  <a:pt x="7041635" y="2636909"/>
                  <a:pt x="7058866" y="2654633"/>
                </a:cubicBezTo>
                <a:cubicBezTo>
                  <a:pt x="7018989" y="2691064"/>
                  <a:pt x="7028835" y="2748666"/>
                  <a:pt x="7079543" y="2772297"/>
                </a:cubicBezTo>
                <a:cubicBezTo>
                  <a:pt x="7074620" y="2781651"/>
                  <a:pt x="7069697" y="2791497"/>
                  <a:pt x="7062312" y="2805774"/>
                </a:cubicBezTo>
                <a:cubicBezTo>
                  <a:pt x="7080528" y="2800851"/>
                  <a:pt x="7094806" y="2797405"/>
                  <a:pt x="7109083" y="2793467"/>
                </a:cubicBezTo>
                <a:cubicBezTo>
                  <a:pt x="7111544" y="2796913"/>
                  <a:pt x="7113513" y="2800359"/>
                  <a:pt x="7115975" y="2804298"/>
                </a:cubicBezTo>
                <a:cubicBezTo>
                  <a:pt x="7100221" y="2822513"/>
                  <a:pt x="7084959" y="2840729"/>
                  <a:pt x="7067728" y="2860422"/>
                </a:cubicBezTo>
                <a:cubicBezTo>
                  <a:pt x="7093821" y="2872238"/>
                  <a:pt x="7037696" y="2921962"/>
                  <a:pt x="7100713" y="2922947"/>
                </a:cubicBezTo>
                <a:cubicBezTo>
                  <a:pt x="7082005" y="2954455"/>
                  <a:pt x="7065759" y="2982025"/>
                  <a:pt x="7053943" y="3002210"/>
                </a:cubicBezTo>
                <a:cubicBezTo>
                  <a:pt x="7064774" y="3015010"/>
                  <a:pt x="7072159" y="3024856"/>
                  <a:pt x="7081021" y="3034210"/>
                </a:cubicBezTo>
                <a:cubicBezTo>
                  <a:pt x="7092836" y="3046518"/>
                  <a:pt x="7104159" y="3059811"/>
                  <a:pt x="7117944" y="3069165"/>
                </a:cubicBezTo>
                <a:cubicBezTo>
                  <a:pt x="7143053" y="3086889"/>
                  <a:pt x="7134683" y="3105597"/>
                  <a:pt x="7134191" y="3124797"/>
                </a:cubicBezTo>
                <a:cubicBezTo>
                  <a:pt x="7129760" y="3125289"/>
                  <a:pt x="7124837" y="3125782"/>
                  <a:pt x="7120406" y="3126766"/>
                </a:cubicBezTo>
                <a:cubicBezTo>
                  <a:pt x="7118437" y="3115935"/>
                  <a:pt x="7116467" y="3104612"/>
                  <a:pt x="7114991" y="3093781"/>
                </a:cubicBezTo>
                <a:cubicBezTo>
                  <a:pt x="7101698" y="3115935"/>
                  <a:pt x="7068220" y="3129720"/>
                  <a:pt x="7088405" y="3163690"/>
                </a:cubicBezTo>
                <a:cubicBezTo>
                  <a:pt x="7090867" y="3168121"/>
                  <a:pt x="7085944" y="3176983"/>
                  <a:pt x="7086928" y="3182891"/>
                </a:cubicBezTo>
                <a:cubicBezTo>
                  <a:pt x="7089883" y="3200614"/>
                  <a:pt x="7093821" y="3218338"/>
                  <a:pt x="7097760" y="3236553"/>
                </a:cubicBezTo>
                <a:cubicBezTo>
                  <a:pt x="7113021" y="3230153"/>
                  <a:pt x="7127791" y="3223753"/>
                  <a:pt x="7148468" y="3214892"/>
                </a:cubicBezTo>
                <a:cubicBezTo>
                  <a:pt x="7137637" y="3251815"/>
                  <a:pt x="7125329" y="3293170"/>
                  <a:pt x="7112529" y="3336002"/>
                </a:cubicBezTo>
                <a:cubicBezTo>
                  <a:pt x="7093329" y="3333048"/>
                  <a:pt x="7080036" y="3331079"/>
                  <a:pt x="7066251" y="3329110"/>
                </a:cubicBezTo>
                <a:cubicBezTo>
                  <a:pt x="7043604" y="3347818"/>
                  <a:pt x="7046066" y="3372926"/>
                  <a:pt x="7065267" y="3387203"/>
                </a:cubicBezTo>
                <a:cubicBezTo>
                  <a:pt x="7071174" y="3391634"/>
                  <a:pt x="7099236" y="3367510"/>
                  <a:pt x="7117944" y="3355695"/>
                </a:cubicBezTo>
                <a:cubicBezTo>
                  <a:pt x="7116960" y="3362587"/>
                  <a:pt x="7114991" y="3373910"/>
                  <a:pt x="7113021" y="3386711"/>
                </a:cubicBezTo>
                <a:cubicBezTo>
                  <a:pt x="7120898" y="3383265"/>
                  <a:pt x="7127791" y="3379818"/>
                  <a:pt x="7142560" y="3372926"/>
                </a:cubicBezTo>
                <a:cubicBezTo>
                  <a:pt x="7133698" y="3391142"/>
                  <a:pt x="7127791" y="3402465"/>
                  <a:pt x="7122375" y="3413788"/>
                </a:cubicBezTo>
                <a:cubicBezTo>
                  <a:pt x="7124837" y="3412804"/>
                  <a:pt x="7127299" y="3411819"/>
                  <a:pt x="7129760" y="3410834"/>
                </a:cubicBezTo>
                <a:cubicBezTo>
                  <a:pt x="7133206" y="3422158"/>
                  <a:pt x="7136653" y="3433481"/>
                  <a:pt x="7139114" y="3443327"/>
                </a:cubicBezTo>
                <a:cubicBezTo>
                  <a:pt x="7124345" y="3447266"/>
                  <a:pt x="7110068" y="3447266"/>
                  <a:pt x="7106621" y="3453174"/>
                </a:cubicBezTo>
                <a:cubicBezTo>
                  <a:pt x="7088405" y="3484190"/>
                  <a:pt x="7073636" y="3517668"/>
                  <a:pt x="7056405" y="3549176"/>
                </a:cubicBezTo>
                <a:cubicBezTo>
                  <a:pt x="7045574" y="3568869"/>
                  <a:pt x="7031789" y="3586592"/>
                  <a:pt x="7021942" y="3601854"/>
                </a:cubicBezTo>
                <a:cubicBezTo>
                  <a:pt x="7031297" y="3610716"/>
                  <a:pt x="7053943" y="3622531"/>
                  <a:pt x="7054435" y="3635332"/>
                </a:cubicBezTo>
                <a:cubicBezTo>
                  <a:pt x="7055420" y="3660932"/>
                  <a:pt x="7030804" y="3662902"/>
                  <a:pt x="7009634" y="3661425"/>
                </a:cubicBezTo>
                <a:cubicBezTo>
                  <a:pt x="6997819" y="3654040"/>
                  <a:pt x="6986496" y="3647147"/>
                  <a:pt x="6966803" y="3634347"/>
                </a:cubicBezTo>
                <a:cubicBezTo>
                  <a:pt x="6957941" y="3665855"/>
                  <a:pt x="6949572" y="3694902"/>
                  <a:pt x="6941694" y="3723949"/>
                </a:cubicBezTo>
                <a:cubicBezTo>
                  <a:pt x="6945141" y="3725918"/>
                  <a:pt x="6948095" y="3727888"/>
                  <a:pt x="6951541" y="3730349"/>
                </a:cubicBezTo>
                <a:cubicBezTo>
                  <a:pt x="6957449" y="3723457"/>
                  <a:pt x="6967787" y="3717549"/>
                  <a:pt x="6968772" y="3709672"/>
                </a:cubicBezTo>
                <a:cubicBezTo>
                  <a:pt x="6972710" y="3684563"/>
                  <a:pt x="6989449" y="3672255"/>
                  <a:pt x="7009634" y="3661425"/>
                </a:cubicBezTo>
                <a:cubicBezTo>
                  <a:pt x="7017019" y="3678163"/>
                  <a:pt x="7019973" y="3699333"/>
                  <a:pt x="7032281" y="3711149"/>
                </a:cubicBezTo>
                <a:cubicBezTo>
                  <a:pt x="7060343" y="3737242"/>
                  <a:pt x="7053943" y="3757919"/>
                  <a:pt x="7031297" y="3782043"/>
                </a:cubicBezTo>
                <a:cubicBezTo>
                  <a:pt x="7024404" y="3789428"/>
                  <a:pt x="7017511" y="3806166"/>
                  <a:pt x="7021450" y="3813059"/>
                </a:cubicBezTo>
                <a:cubicBezTo>
                  <a:pt x="7041635" y="3851952"/>
                  <a:pt x="7005696" y="3854413"/>
                  <a:pt x="6988957" y="3875583"/>
                </a:cubicBezTo>
                <a:cubicBezTo>
                  <a:pt x="6991911" y="3901184"/>
                  <a:pt x="7008157" y="3930723"/>
                  <a:pt x="6981572" y="3966170"/>
                </a:cubicBezTo>
                <a:cubicBezTo>
                  <a:pt x="6963356" y="3989801"/>
                  <a:pt x="6966803" y="4029679"/>
                  <a:pt x="6958925" y="4062172"/>
                </a:cubicBezTo>
                <a:cubicBezTo>
                  <a:pt x="6955479" y="4075957"/>
                  <a:pt x="6947110" y="4088265"/>
                  <a:pt x="6938740" y="4105988"/>
                </a:cubicBezTo>
                <a:cubicBezTo>
                  <a:pt x="6959910" y="4130604"/>
                  <a:pt x="6930371" y="4149805"/>
                  <a:pt x="6914124" y="4168513"/>
                </a:cubicBezTo>
                <a:cubicBezTo>
                  <a:pt x="6896401" y="4188698"/>
                  <a:pt x="6890493" y="4200514"/>
                  <a:pt x="6914124" y="4220207"/>
                </a:cubicBezTo>
                <a:cubicBezTo>
                  <a:pt x="6936279" y="4238422"/>
                  <a:pt x="6922494" y="4251223"/>
                  <a:pt x="6902309" y="4261561"/>
                </a:cubicBezTo>
                <a:cubicBezTo>
                  <a:pt x="6883601" y="4271408"/>
                  <a:pt x="6866862" y="4284208"/>
                  <a:pt x="6849139" y="4295531"/>
                </a:cubicBezTo>
                <a:cubicBezTo>
                  <a:pt x="6850615" y="4299470"/>
                  <a:pt x="6852092" y="4303901"/>
                  <a:pt x="6853570" y="4307839"/>
                </a:cubicBezTo>
                <a:cubicBezTo>
                  <a:pt x="6874739" y="4310301"/>
                  <a:pt x="6896401" y="4312270"/>
                  <a:pt x="6919540" y="4315224"/>
                </a:cubicBezTo>
                <a:cubicBezTo>
                  <a:pt x="6918555" y="4318670"/>
                  <a:pt x="6918063" y="4325070"/>
                  <a:pt x="6915602" y="4326547"/>
                </a:cubicBezTo>
                <a:cubicBezTo>
                  <a:pt x="6883601" y="4343778"/>
                  <a:pt x="6853570" y="4361010"/>
                  <a:pt x="6852092" y="4405318"/>
                </a:cubicBezTo>
                <a:cubicBezTo>
                  <a:pt x="6851600" y="4415657"/>
                  <a:pt x="6828954" y="4424519"/>
                  <a:pt x="6814184" y="4435842"/>
                </a:cubicBezTo>
                <a:cubicBezTo>
                  <a:pt x="6818122" y="4443227"/>
                  <a:pt x="6823045" y="4451104"/>
                  <a:pt x="6830430" y="4464397"/>
                </a:cubicBezTo>
                <a:cubicBezTo>
                  <a:pt x="6802368" y="4457012"/>
                  <a:pt x="6779229" y="4428457"/>
                  <a:pt x="6747721" y="4466858"/>
                </a:cubicBezTo>
                <a:cubicBezTo>
                  <a:pt x="6770368" y="4469812"/>
                  <a:pt x="6787107" y="4472274"/>
                  <a:pt x="6810737" y="4475720"/>
                </a:cubicBezTo>
                <a:cubicBezTo>
                  <a:pt x="6800399" y="4483105"/>
                  <a:pt x="6795476" y="4485566"/>
                  <a:pt x="6791537" y="4489505"/>
                </a:cubicBezTo>
                <a:cubicBezTo>
                  <a:pt x="6786122" y="4494920"/>
                  <a:pt x="6781198" y="4500828"/>
                  <a:pt x="6775783" y="4506736"/>
                </a:cubicBezTo>
                <a:cubicBezTo>
                  <a:pt x="6781198" y="4510675"/>
                  <a:pt x="6786614" y="4516582"/>
                  <a:pt x="6792522" y="4519044"/>
                </a:cubicBezTo>
                <a:cubicBezTo>
                  <a:pt x="6848154" y="4538244"/>
                  <a:pt x="6849139" y="4549568"/>
                  <a:pt x="6810737" y="4594861"/>
                </a:cubicBezTo>
                <a:cubicBezTo>
                  <a:pt x="6800399" y="4607169"/>
                  <a:pt x="6757567" y="4618985"/>
                  <a:pt x="6793014" y="4650493"/>
                </a:cubicBezTo>
                <a:cubicBezTo>
                  <a:pt x="6794491" y="4651970"/>
                  <a:pt x="6778245" y="4673140"/>
                  <a:pt x="6769383" y="4686925"/>
                </a:cubicBezTo>
                <a:cubicBezTo>
                  <a:pt x="6754613" y="4678555"/>
                  <a:pt x="6741813" y="4671170"/>
                  <a:pt x="6722120" y="4659847"/>
                </a:cubicBezTo>
                <a:cubicBezTo>
                  <a:pt x="6725074" y="4678063"/>
                  <a:pt x="6726551" y="4686925"/>
                  <a:pt x="6728028" y="4696279"/>
                </a:cubicBezTo>
                <a:cubicBezTo>
                  <a:pt x="6680273" y="4705141"/>
                  <a:pt x="6675842" y="4731726"/>
                  <a:pt x="6717197" y="4781450"/>
                </a:cubicBezTo>
                <a:cubicBezTo>
                  <a:pt x="6700951" y="4804096"/>
                  <a:pt x="6683720" y="4827236"/>
                  <a:pt x="6667473" y="4850867"/>
                </a:cubicBezTo>
                <a:cubicBezTo>
                  <a:pt x="6663534" y="4856282"/>
                  <a:pt x="6662057" y="4864159"/>
                  <a:pt x="6662057" y="4871052"/>
                </a:cubicBezTo>
                <a:cubicBezTo>
                  <a:pt x="6662550" y="4894191"/>
                  <a:pt x="6662550" y="4913883"/>
                  <a:pt x="6630057" y="4896160"/>
                </a:cubicBezTo>
                <a:cubicBezTo>
                  <a:pt x="6626610" y="4894191"/>
                  <a:pt x="6612333" y="4900591"/>
                  <a:pt x="6612333" y="4904037"/>
                </a:cubicBezTo>
                <a:cubicBezTo>
                  <a:pt x="6609379" y="4939976"/>
                  <a:pt x="6568517" y="4940961"/>
                  <a:pt x="6552762" y="4972470"/>
                </a:cubicBezTo>
                <a:cubicBezTo>
                  <a:pt x="6565070" y="4974931"/>
                  <a:pt x="6576394" y="4976900"/>
                  <a:pt x="6590671" y="4979362"/>
                </a:cubicBezTo>
                <a:cubicBezTo>
                  <a:pt x="6594609" y="4988716"/>
                  <a:pt x="6581317" y="5065518"/>
                  <a:pt x="6568025" y="5068964"/>
                </a:cubicBezTo>
                <a:cubicBezTo>
                  <a:pt x="6552270" y="5072902"/>
                  <a:pt x="6534547" y="5067979"/>
                  <a:pt x="6511408" y="5066995"/>
                </a:cubicBezTo>
                <a:cubicBezTo>
                  <a:pt x="6507961" y="5085703"/>
                  <a:pt x="6503530" y="5110318"/>
                  <a:pt x="6499100" y="5134442"/>
                </a:cubicBezTo>
                <a:cubicBezTo>
                  <a:pt x="6535531" y="5151181"/>
                  <a:pt x="6563102" y="5190074"/>
                  <a:pt x="6618733" y="5157089"/>
                </a:cubicBezTo>
                <a:cubicBezTo>
                  <a:pt x="6602979" y="5182197"/>
                  <a:pt x="6596087" y="5194013"/>
                  <a:pt x="6588702" y="5204844"/>
                </a:cubicBezTo>
                <a:cubicBezTo>
                  <a:pt x="6573440" y="5227491"/>
                  <a:pt x="6551778" y="5229460"/>
                  <a:pt x="6537008" y="5209767"/>
                </a:cubicBezTo>
                <a:cubicBezTo>
                  <a:pt x="6508946" y="5173828"/>
                  <a:pt x="6497131" y="5172351"/>
                  <a:pt x="6462176" y="5199429"/>
                </a:cubicBezTo>
                <a:cubicBezTo>
                  <a:pt x="6457745" y="5202875"/>
                  <a:pt x="6450360" y="5202875"/>
                  <a:pt x="6444945" y="5204352"/>
                </a:cubicBezTo>
                <a:cubicBezTo>
                  <a:pt x="6452822" y="5216167"/>
                  <a:pt x="6460699" y="5228475"/>
                  <a:pt x="6473499" y="5248168"/>
                </a:cubicBezTo>
                <a:cubicBezTo>
                  <a:pt x="6443468" y="5254568"/>
                  <a:pt x="6417375" y="5257522"/>
                  <a:pt x="6392759" y="5265892"/>
                </a:cubicBezTo>
                <a:cubicBezTo>
                  <a:pt x="6378974" y="5270815"/>
                  <a:pt x="6361251" y="5282138"/>
                  <a:pt x="6357804" y="5294446"/>
                </a:cubicBezTo>
                <a:cubicBezTo>
                  <a:pt x="6351897" y="5316108"/>
                  <a:pt x="6342050" y="5345155"/>
                  <a:pt x="6376020" y="5353524"/>
                </a:cubicBezTo>
                <a:cubicBezTo>
                  <a:pt x="6347958" y="5389956"/>
                  <a:pt x="6321865" y="5425895"/>
                  <a:pt x="6293311" y="5459373"/>
                </a:cubicBezTo>
                <a:cubicBezTo>
                  <a:pt x="6287403" y="5466265"/>
                  <a:pt x="6271156" y="5464788"/>
                  <a:pt x="6253433" y="5468235"/>
                </a:cubicBezTo>
                <a:cubicBezTo>
                  <a:pt x="6240633" y="5512051"/>
                  <a:pt x="6226355" y="5562267"/>
                  <a:pt x="6212078" y="5611991"/>
                </a:cubicBezTo>
                <a:cubicBezTo>
                  <a:pt x="6208632" y="5611499"/>
                  <a:pt x="6205185" y="5611007"/>
                  <a:pt x="6201739" y="5610022"/>
                </a:cubicBezTo>
                <a:cubicBezTo>
                  <a:pt x="6207647" y="5578021"/>
                  <a:pt x="6213062" y="5546021"/>
                  <a:pt x="6219463" y="5512543"/>
                </a:cubicBezTo>
                <a:cubicBezTo>
                  <a:pt x="6170231" y="5523374"/>
                  <a:pt x="6170231" y="5523374"/>
                  <a:pt x="6155461" y="5479558"/>
                </a:cubicBezTo>
                <a:cubicBezTo>
                  <a:pt x="6136753" y="5496789"/>
                  <a:pt x="6121491" y="5511558"/>
                  <a:pt x="6105737" y="5525836"/>
                </a:cubicBezTo>
                <a:cubicBezTo>
                  <a:pt x="6106722" y="5529774"/>
                  <a:pt x="6107214" y="5533713"/>
                  <a:pt x="6108199" y="5537651"/>
                </a:cubicBezTo>
                <a:cubicBezTo>
                  <a:pt x="6135769" y="5539129"/>
                  <a:pt x="6163831" y="5540605"/>
                  <a:pt x="6194847" y="5542575"/>
                </a:cubicBezTo>
                <a:cubicBezTo>
                  <a:pt x="6191401" y="5559314"/>
                  <a:pt x="6188939" y="5570637"/>
                  <a:pt x="6185000" y="5590329"/>
                </a:cubicBezTo>
                <a:cubicBezTo>
                  <a:pt x="6182047" y="5575560"/>
                  <a:pt x="6180570" y="5568668"/>
                  <a:pt x="6177124" y="5552421"/>
                </a:cubicBezTo>
                <a:cubicBezTo>
                  <a:pt x="6124938" y="5636115"/>
                  <a:pt x="6076690" y="5714394"/>
                  <a:pt x="6031889" y="5786765"/>
                </a:cubicBezTo>
                <a:cubicBezTo>
                  <a:pt x="6042720" y="5804981"/>
                  <a:pt x="6049613" y="5817289"/>
                  <a:pt x="6056505" y="5829597"/>
                </a:cubicBezTo>
                <a:cubicBezTo>
                  <a:pt x="5987089" y="5862582"/>
                  <a:pt x="5940811" y="5859136"/>
                  <a:pt x="5903887" y="5820242"/>
                </a:cubicBezTo>
                <a:cubicBezTo>
                  <a:pt x="5878286" y="5839935"/>
                  <a:pt x="5878286" y="5839935"/>
                  <a:pt x="5905363" y="5872920"/>
                </a:cubicBezTo>
                <a:cubicBezTo>
                  <a:pt x="5898471" y="5883259"/>
                  <a:pt x="5891579" y="5894090"/>
                  <a:pt x="5881732" y="5908860"/>
                </a:cubicBezTo>
                <a:cubicBezTo>
                  <a:pt x="5873362" y="5897044"/>
                  <a:pt x="5867455" y="5889167"/>
                  <a:pt x="5861547" y="5881290"/>
                </a:cubicBezTo>
                <a:cubicBezTo>
                  <a:pt x="5858101" y="5882275"/>
                  <a:pt x="5855147" y="5882767"/>
                  <a:pt x="5853670" y="5884244"/>
                </a:cubicBezTo>
                <a:cubicBezTo>
                  <a:pt x="5826592" y="5918706"/>
                  <a:pt x="5797546" y="5951691"/>
                  <a:pt x="5753237" y="5964984"/>
                </a:cubicBezTo>
                <a:cubicBezTo>
                  <a:pt x="5748314" y="5966461"/>
                  <a:pt x="5744375" y="5975323"/>
                  <a:pt x="5741914" y="5981230"/>
                </a:cubicBezTo>
                <a:cubicBezTo>
                  <a:pt x="5738960" y="5987631"/>
                  <a:pt x="5739452" y="6000431"/>
                  <a:pt x="5736990" y="6001415"/>
                </a:cubicBezTo>
                <a:cubicBezTo>
                  <a:pt x="5699082" y="6009293"/>
                  <a:pt x="5709913" y="6043262"/>
                  <a:pt x="5699082" y="6069848"/>
                </a:cubicBezTo>
                <a:cubicBezTo>
                  <a:pt x="5709421" y="6069356"/>
                  <a:pt x="5718775" y="6068863"/>
                  <a:pt x="5730098" y="6068371"/>
                </a:cubicBezTo>
                <a:cubicBezTo>
                  <a:pt x="5727144" y="6075263"/>
                  <a:pt x="5724190" y="6082648"/>
                  <a:pt x="5718775" y="6095449"/>
                </a:cubicBezTo>
                <a:cubicBezTo>
                  <a:pt x="5698589" y="6078218"/>
                  <a:pt x="5680866" y="6063448"/>
                  <a:pt x="5657727" y="6043755"/>
                </a:cubicBezTo>
                <a:cubicBezTo>
                  <a:pt x="5656742" y="6044247"/>
                  <a:pt x="5646896" y="6047693"/>
                  <a:pt x="5635081" y="6051632"/>
                </a:cubicBezTo>
                <a:cubicBezTo>
                  <a:pt x="5635081" y="6042770"/>
                  <a:pt x="5635081" y="6035386"/>
                  <a:pt x="5635081" y="6027509"/>
                </a:cubicBezTo>
                <a:cubicBezTo>
                  <a:pt x="5632126" y="6025539"/>
                  <a:pt x="5629173" y="6023078"/>
                  <a:pt x="5626219" y="6021108"/>
                </a:cubicBezTo>
                <a:cubicBezTo>
                  <a:pt x="5612926" y="6035386"/>
                  <a:pt x="5599141" y="6049171"/>
                  <a:pt x="5586341" y="6062463"/>
                </a:cubicBezTo>
                <a:cubicBezTo>
                  <a:pt x="5596187" y="6088556"/>
                  <a:pt x="5605542" y="6112680"/>
                  <a:pt x="5616372" y="6140742"/>
                </a:cubicBezTo>
                <a:cubicBezTo>
                  <a:pt x="5600618" y="6139757"/>
                  <a:pt x="5585849" y="6140250"/>
                  <a:pt x="5572064" y="6137296"/>
                </a:cubicBezTo>
                <a:cubicBezTo>
                  <a:pt x="5551879" y="6132865"/>
                  <a:pt x="5532678" y="6124003"/>
                  <a:pt x="5526278" y="6156004"/>
                </a:cubicBezTo>
                <a:cubicBezTo>
                  <a:pt x="5525786" y="6158957"/>
                  <a:pt x="5505601" y="6157973"/>
                  <a:pt x="5494277" y="6158957"/>
                </a:cubicBezTo>
                <a:cubicBezTo>
                  <a:pt x="5493293" y="6129418"/>
                  <a:pt x="5547940" y="6135819"/>
                  <a:pt x="5534155" y="6090033"/>
                </a:cubicBezTo>
                <a:cubicBezTo>
                  <a:pt x="5517416" y="6129911"/>
                  <a:pt x="5451938" y="6123018"/>
                  <a:pt x="5472616" y="6179635"/>
                </a:cubicBezTo>
                <a:cubicBezTo>
                  <a:pt x="5460800" y="6185051"/>
                  <a:pt x="5450953" y="6189482"/>
                  <a:pt x="5447015" y="6190958"/>
                </a:cubicBezTo>
                <a:cubicBezTo>
                  <a:pt x="5433722" y="6182589"/>
                  <a:pt x="5423876" y="6172743"/>
                  <a:pt x="5413537" y="6171758"/>
                </a:cubicBezTo>
                <a:cubicBezTo>
                  <a:pt x="5405167" y="6171265"/>
                  <a:pt x="5396306" y="6182097"/>
                  <a:pt x="5387444" y="6187020"/>
                </a:cubicBezTo>
                <a:cubicBezTo>
                  <a:pt x="5375628" y="6192928"/>
                  <a:pt x="5363320" y="6198343"/>
                  <a:pt x="5349536" y="6199820"/>
                </a:cubicBezTo>
                <a:cubicBezTo>
                  <a:pt x="5319997" y="6211636"/>
                  <a:pt x="5373167" y="6266775"/>
                  <a:pt x="5311135" y="6265791"/>
                </a:cubicBezTo>
                <a:cubicBezTo>
                  <a:pt x="5319012" y="6277607"/>
                  <a:pt x="5325904" y="6289422"/>
                  <a:pt x="5333289" y="6300745"/>
                </a:cubicBezTo>
                <a:cubicBezTo>
                  <a:pt x="5329843" y="6303699"/>
                  <a:pt x="5326889" y="6306653"/>
                  <a:pt x="5323443" y="6309607"/>
                </a:cubicBezTo>
                <a:cubicBezTo>
                  <a:pt x="5300796" y="6291391"/>
                  <a:pt x="5278642" y="6273176"/>
                  <a:pt x="5254026" y="6253483"/>
                </a:cubicBezTo>
                <a:cubicBezTo>
                  <a:pt x="5238271" y="6274160"/>
                  <a:pt x="5231379" y="6312069"/>
                  <a:pt x="5198886" y="6288437"/>
                </a:cubicBezTo>
                <a:cubicBezTo>
                  <a:pt x="5180178" y="6309607"/>
                  <a:pt x="5163439" y="6327823"/>
                  <a:pt x="5147192" y="6346039"/>
                </a:cubicBezTo>
                <a:cubicBezTo>
                  <a:pt x="5149162" y="6348500"/>
                  <a:pt x="5151623" y="6350962"/>
                  <a:pt x="5153593" y="6353423"/>
                </a:cubicBezTo>
                <a:cubicBezTo>
                  <a:pt x="5170332" y="6344562"/>
                  <a:pt x="5186578" y="6334716"/>
                  <a:pt x="5204302" y="6327823"/>
                </a:cubicBezTo>
                <a:cubicBezTo>
                  <a:pt x="5206763" y="6326839"/>
                  <a:pt x="5214640" y="6339147"/>
                  <a:pt x="5219564" y="6344562"/>
                </a:cubicBezTo>
                <a:cubicBezTo>
                  <a:pt x="5205286" y="6355393"/>
                  <a:pt x="5192978" y="6364747"/>
                  <a:pt x="5176239" y="6377547"/>
                </a:cubicBezTo>
                <a:cubicBezTo>
                  <a:pt x="5206271" y="6390347"/>
                  <a:pt x="5242702" y="6369670"/>
                  <a:pt x="5249595" y="6408071"/>
                </a:cubicBezTo>
                <a:cubicBezTo>
                  <a:pt x="5227441" y="6412994"/>
                  <a:pt x="5207748" y="6417918"/>
                  <a:pt x="5188055" y="6422348"/>
                </a:cubicBezTo>
                <a:cubicBezTo>
                  <a:pt x="5171808" y="6426287"/>
                  <a:pt x="5155070" y="6430225"/>
                  <a:pt x="5138823" y="6434164"/>
                </a:cubicBezTo>
                <a:cubicBezTo>
                  <a:pt x="5137346" y="6430225"/>
                  <a:pt x="5136362" y="6426779"/>
                  <a:pt x="5134884" y="6422841"/>
                </a:cubicBezTo>
                <a:cubicBezTo>
                  <a:pt x="5147685" y="6414471"/>
                  <a:pt x="5159993" y="6406102"/>
                  <a:pt x="5169347" y="6399701"/>
                </a:cubicBezTo>
                <a:cubicBezTo>
                  <a:pt x="5153593" y="6377547"/>
                  <a:pt x="5139315" y="6356870"/>
                  <a:pt x="5122576" y="6332254"/>
                </a:cubicBezTo>
                <a:cubicBezTo>
                  <a:pt x="5138331" y="6323392"/>
                  <a:pt x="5155070" y="6314531"/>
                  <a:pt x="5171808" y="6305176"/>
                </a:cubicBezTo>
                <a:cubicBezTo>
                  <a:pt x="5170332" y="6303699"/>
                  <a:pt x="5169347" y="6301730"/>
                  <a:pt x="5167870" y="6300253"/>
                </a:cubicBezTo>
                <a:cubicBezTo>
                  <a:pt x="5133900" y="6303699"/>
                  <a:pt x="5099930" y="6307146"/>
                  <a:pt x="5065960" y="6311084"/>
                </a:cubicBezTo>
                <a:cubicBezTo>
                  <a:pt x="5065468" y="6315023"/>
                  <a:pt x="5064483" y="6318961"/>
                  <a:pt x="5063991" y="6322900"/>
                </a:cubicBezTo>
                <a:cubicBezTo>
                  <a:pt x="5078268" y="6328807"/>
                  <a:pt x="5092545" y="6335208"/>
                  <a:pt x="5115192" y="6344562"/>
                </a:cubicBezTo>
                <a:cubicBezTo>
                  <a:pt x="5090084" y="6361793"/>
                  <a:pt x="5066453" y="6378039"/>
                  <a:pt x="5040852" y="6395763"/>
                </a:cubicBezTo>
                <a:cubicBezTo>
                  <a:pt x="5040852" y="6402163"/>
                  <a:pt x="5040852" y="6412009"/>
                  <a:pt x="5040852" y="6423825"/>
                </a:cubicBezTo>
                <a:cubicBezTo>
                  <a:pt x="5019682" y="6413979"/>
                  <a:pt x="4997528" y="6387393"/>
                  <a:pt x="4993589" y="6436133"/>
                </a:cubicBezTo>
                <a:cubicBezTo>
                  <a:pt x="4993097" y="6444010"/>
                  <a:pt x="4968481" y="6449918"/>
                  <a:pt x="4955188" y="6456810"/>
                </a:cubicBezTo>
                <a:cubicBezTo>
                  <a:pt x="4953219" y="6453364"/>
                  <a:pt x="4951250" y="6449425"/>
                  <a:pt x="4949280" y="6445979"/>
                </a:cubicBezTo>
                <a:cubicBezTo>
                  <a:pt x="4959619" y="6439087"/>
                  <a:pt x="4970450" y="6432194"/>
                  <a:pt x="4988174" y="6420379"/>
                </a:cubicBezTo>
                <a:cubicBezTo>
                  <a:pt x="4955188" y="6415456"/>
                  <a:pt x="4927618" y="6411517"/>
                  <a:pt x="4899556" y="6407086"/>
                </a:cubicBezTo>
                <a:cubicBezTo>
                  <a:pt x="4901033" y="6419886"/>
                  <a:pt x="4903495" y="6438595"/>
                  <a:pt x="4904480" y="6448933"/>
                </a:cubicBezTo>
                <a:cubicBezTo>
                  <a:pt x="4880848" y="6456810"/>
                  <a:pt x="4862140" y="6460749"/>
                  <a:pt x="4845401" y="6468626"/>
                </a:cubicBezTo>
                <a:cubicBezTo>
                  <a:pt x="4801093" y="6490780"/>
                  <a:pt x="4792231" y="6488811"/>
                  <a:pt x="4756291" y="6452380"/>
                </a:cubicBezTo>
                <a:cubicBezTo>
                  <a:pt x="4750876" y="6446964"/>
                  <a:pt x="4732168" y="6447457"/>
                  <a:pt x="4724783" y="6452872"/>
                </a:cubicBezTo>
                <a:cubicBezTo>
                  <a:pt x="4715429" y="6458780"/>
                  <a:pt x="4710506" y="6472565"/>
                  <a:pt x="4703613" y="6483396"/>
                </a:cubicBezTo>
                <a:cubicBezTo>
                  <a:pt x="4702136" y="6479950"/>
                  <a:pt x="4701152" y="6476011"/>
                  <a:pt x="4699675" y="6472565"/>
                </a:cubicBezTo>
                <a:cubicBezTo>
                  <a:pt x="4683921" y="6476996"/>
                  <a:pt x="4668659" y="6481919"/>
                  <a:pt x="4652905" y="6486349"/>
                </a:cubicBezTo>
                <a:cubicBezTo>
                  <a:pt x="4653397" y="6489304"/>
                  <a:pt x="4653889" y="6492258"/>
                  <a:pt x="4654381" y="6495211"/>
                </a:cubicBezTo>
                <a:cubicBezTo>
                  <a:pt x="4674074" y="6498657"/>
                  <a:pt x="4693767" y="6502104"/>
                  <a:pt x="4713460" y="6505058"/>
                </a:cubicBezTo>
                <a:cubicBezTo>
                  <a:pt x="4713952" y="6508996"/>
                  <a:pt x="4714444" y="6512935"/>
                  <a:pt x="4715429" y="6516873"/>
                </a:cubicBezTo>
                <a:cubicBezTo>
                  <a:pt x="4701644" y="6521797"/>
                  <a:pt x="4686382" y="6525735"/>
                  <a:pt x="4673582" y="6532627"/>
                </a:cubicBezTo>
                <a:cubicBezTo>
                  <a:pt x="4656351" y="6541982"/>
                  <a:pt x="4640597" y="6554782"/>
                  <a:pt x="4622873" y="6563644"/>
                </a:cubicBezTo>
                <a:cubicBezTo>
                  <a:pt x="4613519" y="6568567"/>
                  <a:pt x="4598257" y="6572505"/>
                  <a:pt x="4590380" y="6568075"/>
                </a:cubicBezTo>
                <a:cubicBezTo>
                  <a:pt x="4581026" y="6562659"/>
                  <a:pt x="4575118" y="6548874"/>
                  <a:pt x="4571672" y="6537551"/>
                </a:cubicBezTo>
                <a:cubicBezTo>
                  <a:pt x="4570195" y="6532135"/>
                  <a:pt x="4578565" y="6524258"/>
                  <a:pt x="4582503" y="6517366"/>
                </a:cubicBezTo>
                <a:cubicBezTo>
                  <a:pt x="4579057" y="6515888"/>
                  <a:pt x="4575118" y="6514412"/>
                  <a:pt x="4571672" y="6512935"/>
                </a:cubicBezTo>
                <a:cubicBezTo>
                  <a:pt x="4558872" y="6553305"/>
                  <a:pt x="4546071" y="6593675"/>
                  <a:pt x="4532779" y="6633553"/>
                </a:cubicBezTo>
                <a:cubicBezTo>
                  <a:pt x="4527856" y="6632076"/>
                  <a:pt x="4522933" y="6631091"/>
                  <a:pt x="4518009" y="6629615"/>
                </a:cubicBezTo>
                <a:cubicBezTo>
                  <a:pt x="4520471" y="6619275"/>
                  <a:pt x="4519978" y="6605983"/>
                  <a:pt x="4526379" y="6599090"/>
                </a:cubicBezTo>
                <a:cubicBezTo>
                  <a:pt x="4545087" y="6577921"/>
                  <a:pt x="4559364" y="6560690"/>
                  <a:pt x="4516040" y="6553797"/>
                </a:cubicBezTo>
                <a:cubicBezTo>
                  <a:pt x="4511609" y="6553305"/>
                  <a:pt x="4508655" y="6544443"/>
                  <a:pt x="4503732" y="6537058"/>
                </a:cubicBezTo>
                <a:cubicBezTo>
                  <a:pt x="4502747" y="6559705"/>
                  <a:pt x="4501270" y="6573490"/>
                  <a:pt x="4472716" y="6559705"/>
                </a:cubicBezTo>
                <a:cubicBezTo>
                  <a:pt x="4456470" y="6551828"/>
                  <a:pt x="4432346" y="6559705"/>
                  <a:pt x="4411668" y="6560690"/>
                </a:cubicBezTo>
                <a:cubicBezTo>
                  <a:pt x="4413145" y="6569059"/>
                  <a:pt x="4414622" y="6577428"/>
                  <a:pt x="4417576" y="6596137"/>
                </a:cubicBezTo>
                <a:cubicBezTo>
                  <a:pt x="4401822" y="6628137"/>
                  <a:pt x="4369329" y="6631583"/>
                  <a:pt x="4337821" y="6594167"/>
                </a:cubicBezTo>
                <a:cubicBezTo>
                  <a:pt x="4324036" y="6598598"/>
                  <a:pt x="4309758" y="6602537"/>
                  <a:pt x="4294004" y="6607460"/>
                </a:cubicBezTo>
                <a:cubicBezTo>
                  <a:pt x="4301389" y="6618783"/>
                  <a:pt x="4307297" y="6627153"/>
                  <a:pt x="4317636" y="6642907"/>
                </a:cubicBezTo>
                <a:cubicBezTo>
                  <a:pt x="4290558" y="6627645"/>
                  <a:pt x="4271358" y="6609429"/>
                  <a:pt x="4251173" y="6607952"/>
                </a:cubicBezTo>
                <a:cubicBezTo>
                  <a:pt x="4228034" y="6606475"/>
                  <a:pt x="4204402" y="6620260"/>
                  <a:pt x="4178309" y="6628630"/>
                </a:cubicBezTo>
                <a:cubicBezTo>
                  <a:pt x="4181755" y="6638968"/>
                  <a:pt x="4184709" y="6646353"/>
                  <a:pt x="4189633" y="6660138"/>
                </a:cubicBezTo>
                <a:cubicBezTo>
                  <a:pt x="4170432" y="6660138"/>
                  <a:pt x="4152709" y="6663092"/>
                  <a:pt x="4136462" y="6659646"/>
                </a:cubicBezTo>
                <a:cubicBezTo>
                  <a:pt x="4112831" y="6654231"/>
                  <a:pt x="4090676" y="6644384"/>
                  <a:pt x="4069999" y="6665553"/>
                </a:cubicBezTo>
                <a:cubicBezTo>
                  <a:pt x="4068522" y="6667031"/>
                  <a:pt x="4065076" y="6666538"/>
                  <a:pt x="4062614" y="6666046"/>
                </a:cubicBezTo>
                <a:cubicBezTo>
                  <a:pt x="4022244" y="6655215"/>
                  <a:pt x="3981382" y="6644384"/>
                  <a:pt x="3938550" y="6632568"/>
                </a:cubicBezTo>
                <a:cubicBezTo>
                  <a:pt x="3941996" y="6650292"/>
                  <a:pt x="3949381" y="6665553"/>
                  <a:pt x="3944458" y="6671954"/>
                </a:cubicBezTo>
                <a:cubicBezTo>
                  <a:pt x="3937565" y="6680815"/>
                  <a:pt x="3922304" y="6682292"/>
                  <a:pt x="3909996" y="6687216"/>
                </a:cubicBezTo>
                <a:cubicBezTo>
                  <a:pt x="3895226" y="6693123"/>
                  <a:pt x="3880949" y="6698539"/>
                  <a:pt x="3870610" y="6702477"/>
                </a:cubicBezTo>
                <a:cubicBezTo>
                  <a:pt x="3826301" y="6706416"/>
                  <a:pt x="3784454" y="6710354"/>
                  <a:pt x="3742607" y="6714293"/>
                </a:cubicBezTo>
                <a:cubicBezTo>
                  <a:pt x="3737684" y="6714785"/>
                  <a:pt x="3732268" y="6713801"/>
                  <a:pt x="3727838" y="6714785"/>
                </a:cubicBezTo>
                <a:cubicBezTo>
                  <a:pt x="3708637" y="6720201"/>
                  <a:pt x="3678606" y="6721186"/>
                  <a:pt x="3673190" y="6733002"/>
                </a:cubicBezTo>
                <a:cubicBezTo>
                  <a:pt x="3666790" y="6748263"/>
                  <a:pt x="3680083" y="6771894"/>
                  <a:pt x="3685006" y="6792080"/>
                </a:cubicBezTo>
                <a:cubicBezTo>
                  <a:pt x="3687960" y="6787649"/>
                  <a:pt x="3690421" y="6783218"/>
                  <a:pt x="3693375" y="6778787"/>
                </a:cubicBezTo>
                <a:cubicBezTo>
                  <a:pt x="3721437" y="6776325"/>
                  <a:pt x="3749992" y="6770910"/>
                  <a:pt x="3778054" y="6771894"/>
                </a:cubicBezTo>
                <a:cubicBezTo>
                  <a:pt x="3813009" y="6773371"/>
                  <a:pt x="3814486" y="6777802"/>
                  <a:pt x="3807593" y="6820634"/>
                </a:cubicBezTo>
                <a:cubicBezTo>
                  <a:pt x="3753438" y="6781248"/>
                  <a:pt x="3722915" y="6843773"/>
                  <a:pt x="3675652" y="6848204"/>
                </a:cubicBezTo>
                <a:cubicBezTo>
                  <a:pt x="3659897" y="6812265"/>
                  <a:pt x="3629374" y="6801926"/>
                  <a:pt x="3590973" y="6802911"/>
                </a:cubicBezTo>
                <a:cubicBezTo>
                  <a:pt x="3560942" y="6803895"/>
                  <a:pt x="3542726" y="6814726"/>
                  <a:pt x="3539772" y="6841312"/>
                </a:cubicBezTo>
                <a:cubicBezTo>
                  <a:pt x="3512202" y="6846727"/>
                  <a:pt x="3488078" y="6851650"/>
                  <a:pt x="3457062" y="6858050"/>
                </a:cubicBezTo>
                <a:cubicBezTo>
                  <a:pt x="3466909" y="6835403"/>
                  <a:pt x="3473309" y="6821126"/>
                  <a:pt x="3479217" y="6807834"/>
                </a:cubicBezTo>
                <a:cubicBezTo>
                  <a:pt x="3497432" y="6806357"/>
                  <a:pt x="3515156" y="6804880"/>
                  <a:pt x="3532387" y="6803403"/>
                </a:cubicBezTo>
                <a:cubicBezTo>
                  <a:pt x="3531895" y="6799465"/>
                  <a:pt x="3531402" y="6795034"/>
                  <a:pt x="3530910" y="6791095"/>
                </a:cubicBezTo>
                <a:cubicBezTo>
                  <a:pt x="3521556" y="6792572"/>
                  <a:pt x="3511710" y="6793556"/>
                  <a:pt x="3502355" y="6795034"/>
                </a:cubicBezTo>
                <a:cubicBezTo>
                  <a:pt x="3499894" y="6792080"/>
                  <a:pt x="3497925" y="6789125"/>
                  <a:pt x="3495463" y="6786172"/>
                </a:cubicBezTo>
                <a:cubicBezTo>
                  <a:pt x="3510233" y="6774356"/>
                  <a:pt x="3525002" y="6762541"/>
                  <a:pt x="3540264" y="6750725"/>
                </a:cubicBezTo>
                <a:cubicBezTo>
                  <a:pt x="3543218" y="6754171"/>
                  <a:pt x="3546172" y="6757617"/>
                  <a:pt x="3549126" y="6761063"/>
                </a:cubicBezTo>
                <a:cubicBezTo>
                  <a:pt x="3544203" y="6765002"/>
                  <a:pt x="3539772" y="6768448"/>
                  <a:pt x="3534849" y="6772387"/>
                </a:cubicBezTo>
                <a:cubicBezTo>
                  <a:pt x="3536326" y="6775833"/>
                  <a:pt x="3537802" y="6778787"/>
                  <a:pt x="3539279" y="6782233"/>
                </a:cubicBezTo>
                <a:cubicBezTo>
                  <a:pt x="3560449" y="6769925"/>
                  <a:pt x="3581619" y="6757617"/>
                  <a:pt x="3602789" y="6745309"/>
                </a:cubicBezTo>
                <a:cubicBezTo>
                  <a:pt x="3565373" y="6747278"/>
                  <a:pt x="3529925" y="6709370"/>
                  <a:pt x="3491525" y="6741863"/>
                </a:cubicBezTo>
                <a:cubicBezTo>
                  <a:pt x="3484140" y="6748263"/>
                  <a:pt x="3463955" y="6747771"/>
                  <a:pt x="3454601" y="6741863"/>
                </a:cubicBezTo>
                <a:cubicBezTo>
                  <a:pt x="3423092" y="6721678"/>
                  <a:pt x="3398476" y="6739893"/>
                  <a:pt x="3369429" y="6747278"/>
                </a:cubicBezTo>
                <a:cubicBezTo>
                  <a:pt x="3347275" y="6753186"/>
                  <a:pt x="3320690" y="6742355"/>
                  <a:pt x="3296074" y="6739893"/>
                </a:cubicBezTo>
                <a:cubicBezTo>
                  <a:pt x="3292136" y="6739401"/>
                  <a:pt x="3287705" y="6744324"/>
                  <a:pt x="3283274" y="6746786"/>
                </a:cubicBezTo>
                <a:lnTo>
                  <a:pt x="3283274" y="6746786"/>
                </a:lnTo>
                <a:cubicBezTo>
                  <a:pt x="3243888" y="6740386"/>
                  <a:pt x="3204503" y="6733986"/>
                  <a:pt x="3165117" y="6728078"/>
                </a:cubicBezTo>
                <a:cubicBezTo>
                  <a:pt x="3164133" y="6732017"/>
                  <a:pt x="3163148" y="6735955"/>
                  <a:pt x="3162163" y="6739893"/>
                </a:cubicBezTo>
                <a:cubicBezTo>
                  <a:pt x="3167087" y="6744324"/>
                  <a:pt x="3172502" y="6748755"/>
                  <a:pt x="3177425" y="6752694"/>
                </a:cubicBezTo>
                <a:cubicBezTo>
                  <a:pt x="3146409" y="6781248"/>
                  <a:pt x="3129670" y="6755156"/>
                  <a:pt x="3106039" y="6727093"/>
                </a:cubicBezTo>
                <a:cubicBezTo>
                  <a:pt x="3104070" y="6747771"/>
                  <a:pt x="3102593" y="6760079"/>
                  <a:pt x="3101116" y="6772387"/>
                </a:cubicBezTo>
                <a:cubicBezTo>
                  <a:pt x="3124255" y="6790110"/>
                  <a:pt x="3170040" y="6757125"/>
                  <a:pt x="3171025" y="6800941"/>
                </a:cubicBezTo>
                <a:cubicBezTo>
                  <a:pt x="3151332" y="6817680"/>
                  <a:pt x="3133609" y="6832942"/>
                  <a:pt x="3115885" y="6848204"/>
                </a:cubicBezTo>
                <a:cubicBezTo>
                  <a:pt x="3069115" y="6865435"/>
                  <a:pt x="3056807" y="6815219"/>
                  <a:pt x="3026283" y="6790603"/>
                </a:cubicBezTo>
                <a:cubicBezTo>
                  <a:pt x="3029729" y="6790110"/>
                  <a:pt x="3034160" y="6787649"/>
                  <a:pt x="3036622" y="6789125"/>
                </a:cubicBezTo>
                <a:cubicBezTo>
                  <a:pt x="3079454" y="6813741"/>
                  <a:pt x="3093731" y="6804880"/>
                  <a:pt x="3095208" y="6756140"/>
                </a:cubicBezTo>
                <a:cubicBezTo>
                  <a:pt x="3096193" y="6726109"/>
                  <a:pt x="3090285" y="6712816"/>
                  <a:pt x="3055823" y="6725617"/>
                </a:cubicBezTo>
                <a:cubicBezTo>
                  <a:pt x="3042037" y="6731032"/>
                  <a:pt x="3021360" y="6723155"/>
                  <a:pt x="3005606" y="6717247"/>
                </a:cubicBezTo>
                <a:cubicBezTo>
                  <a:pt x="2999698" y="6715278"/>
                  <a:pt x="2998713" y="6701001"/>
                  <a:pt x="2993298" y="6687216"/>
                </a:cubicBezTo>
                <a:cubicBezTo>
                  <a:pt x="2963266" y="6684754"/>
                  <a:pt x="2960313" y="6687708"/>
                  <a:pt x="2960313" y="6731524"/>
                </a:cubicBezTo>
                <a:cubicBezTo>
                  <a:pt x="3004621" y="6747771"/>
                  <a:pt x="3023329" y="6796510"/>
                  <a:pt x="2998713" y="6844265"/>
                </a:cubicBezTo>
                <a:cubicBezTo>
                  <a:pt x="2978529" y="6831465"/>
                  <a:pt x="2958836" y="6819157"/>
                  <a:pt x="2937666" y="6805372"/>
                </a:cubicBezTo>
                <a:cubicBezTo>
                  <a:pt x="2936681" y="6812265"/>
                  <a:pt x="2935205" y="6820142"/>
                  <a:pt x="2933727" y="6830480"/>
                </a:cubicBezTo>
                <a:cubicBezTo>
                  <a:pt x="2921419" y="6828511"/>
                  <a:pt x="2908619" y="6826542"/>
                  <a:pt x="2892373" y="6823588"/>
                </a:cubicBezTo>
                <a:cubicBezTo>
                  <a:pt x="2899265" y="6817188"/>
                  <a:pt x="2904681" y="6811773"/>
                  <a:pt x="2913542" y="6803895"/>
                </a:cubicBezTo>
                <a:cubicBezTo>
                  <a:pt x="2905173" y="6802911"/>
                  <a:pt x="2900250" y="6803403"/>
                  <a:pt x="2895819" y="6801926"/>
                </a:cubicBezTo>
                <a:cubicBezTo>
                  <a:pt x="2885973" y="6798480"/>
                  <a:pt x="2876618" y="6794049"/>
                  <a:pt x="2867264" y="6789618"/>
                </a:cubicBezTo>
                <a:cubicBezTo>
                  <a:pt x="2872680" y="6780756"/>
                  <a:pt x="2869234" y="6761063"/>
                  <a:pt x="2891880" y="6774849"/>
                </a:cubicBezTo>
                <a:cubicBezTo>
                  <a:pt x="2896803" y="6777802"/>
                  <a:pt x="2916004" y="6756632"/>
                  <a:pt x="2933235" y="6743340"/>
                </a:cubicBezTo>
                <a:cubicBezTo>
                  <a:pt x="2911573" y="6745802"/>
                  <a:pt x="2894834" y="6749740"/>
                  <a:pt x="2878588" y="6749248"/>
                </a:cubicBezTo>
                <a:cubicBezTo>
                  <a:pt x="2852003" y="6747771"/>
                  <a:pt x="2854956" y="6733494"/>
                  <a:pt x="2868249" y="6717739"/>
                </a:cubicBezTo>
                <a:cubicBezTo>
                  <a:pt x="2847079" y="6697554"/>
                  <a:pt x="2805232" y="6715278"/>
                  <a:pt x="2792924" y="6677369"/>
                </a:cubicBezTo>
                <a:cubicBezTo>
                  <a:pt x="2792432" y="6675892"/>
                  <a:pt x="2775201" y="6678354"/>
                  <a:pt x="2767324" y="6682292"/>
                </a:cubicBezTo>
                <a:cubicBezTo>
                  <a:pt x="2765355" y="6683277"/>
                  <a:pt x="2767816" y="6696570"/>
                  <a:pt x="2770278" y="6703462"/>
                </a:cubicBezTo>
                <a:cubicBezTo>
                  <a:pt x="2772247" y="6708386"/>
                  <a:pt x="2777663" y="6712324"/>
                  <a:pt x="2782586" y="6716755"/>
                </a:cubicBezTo>
                <a:cubicBezTo>
                  <a:pt x="2751077" y="6733002"/>
                  <a:pt x="2718092" y="6713801"/>
                  <a:pt x="2710707" y="6675892"/>
                </a:cubicBezTo>
                <a:cubicBezTo>
                  <a:pt x="2696430" y="6675892"/>
                  <a:pt x="2682153" y="6675892"/>
                  <a:pt x="2667383" y="6675892"/>
                </a:cubicBezTo>
                <a:cubicBezTo>
                  <a:pt x="2666891" y="6677861"/>
                  <a:pt x="2665906" y="6679831"/>
                  <a:pt x="2665414" y="6682292"/>
                </a:cubicBezTo>
                <a:cubicBezTo>
                  <a:pt x="2675752" y="6685738"/>
                  <a:pt x="2686091" y="6689677"/>
                  <a:pt x="2696430" y="6693123"/>
                </a:cubicBezTo>
                <a:cubicBezTo>
                  <a:pt x="2693968" y="6695093"/>
                  <a:pt x="2691507" y="6696570"/>
                  <a:pt x="2689045" y="6698539"/>
                </a:cubicBezTo>
                <a:cubicBezTo>
                  <a:pt x="2699384" y="6714293"/>
                  <a:pt x="2709722" y="6730047"/>
                  <a:pt x="2721538" y="6747278"/>
                </a:cubicBezTo>
                <a:cubicBezTo>
                  <a:pt x="2714153" y="6755156"/>
                  <a:pt x="2704307" y="6765494"/>
                  <a:pt x="2691999" y="6778787"/>
                </a:cubicBezTo>
                <a:cubicBezTo>
                  <a:pt x="2684122" y="6771894"/>
                  <a:pt x="2672306" y="6761556"/>
                  <a:pt x="2660490" y="6751217"/>
                </a:cubicBezTo>
                <a:cubicBezTo>
                  <a:pt x="2631936" y="6790110"/>
                  <a:pt x="2591074" y="6777802"/>
                  <a:pt x="2530026" y="6712324"/>
                </a:cubicBezTo>
                <a:cubicBezTo>
                  <a:pt x="2548242" y="6708878"/>
                  <a:pt x="2565473" y="6705924"/>
                  <a:pt x="2591566" y="6701001"/>
                </a:cubicBezTo>
                <a:cubicBezTo>
                  <a:pt x="2565965" y="6684754"/>
                  <a:pt x="2547750" y="6673430"/>
                  <a:pt x="2529534" y="6662107"/>
                </a:cubicBezTo>
                <a:cubicBezTo>
                  <a:pt x="2530026" y="6658169"/>
                  <a:pt x="2530518" y="6654231"/>
                  <a:pt x="2531503" y="6649800"/>
                </a:cubicBezTo>
                <a:cubicBezTo>
                  <a:pt x="2510333" y="6655215"/>
                  <a:pt x="2489164" y="6660630"/>
                  <a:pt x="2467994" y="6666538"/>
                </a:cubicBezTo>
                <a:cubicBezTo>
                  <a:pt x="2471932" y="6680323"/>
                  <a:pt x="2475871" y="6694600"/>
                  <a:pt x="2480794" y="6710847"/>
                </a:cubicBezTo>
                <a:cubicBezTo>
                  <a:pt x="2455686" y="6736940"/>
                  <a:pt x="2446824" y="6736448"/>
                  <a:pt x="2359684" y="6692631"/>
                </a:cubicBezTo>
                <a:cubicBezTo>
                  <a:pt x="2363622" y="6667031"/>
                  <a:pt x="2367561" y="6640445"/>
                  <a:pt x="2371007" y="6614845"/>
                </a:cubicBezTo>
                <a:cubicBezTo>
                  <a:pt x="2360669" y="6614845"/>
                  <a:pt x="2344422" y="6611891"/>
                  <a:pt x="2329652" y="6615829"/>
                </a:cubicBezTo>
                <a:cubicBezTo>
                  <a:pt x="2321775" y="6617799"/>
                  <a:pt x="2305036" y="6611891"/>
                  <a:pt x="2305036" y="6636999"/>
                </a:cubicBezTo>
                <a:cubicBezTo>
                  <a:pt x="2305036" y="6667523"/>
                  <a:pt x="2275497" y="6676877"/>
                  <a:pt x="2249897" y="6659646"/>
                </a:cubicBezTo>
                <a:cubicBezTo>
                  <a:pt x="2219865" y="6639953"/>
                  <a:pt x="2191803" y="6616814"/>
                  <a:pt x="2159802" y="6599583"/>
                </a:cubicBezTo>
                <a:cubicBezTo>
                  <a:pt x="2147002" y="6592691"/>
                  <a:pt x="2127802" y="6598598"/>
                  <a:pt x="2104663" y="6598598"/>
                </a:cubicBezTo>
                <a:cubicBezTo>
                  <a:pt x="2095801" y="6594659"/>
                  <a:pt x="2079062" y="6586782"/>
                  <a:pt x="2054446" y="6574967"/>
                </a:cubicBezTo>
                <a:cubicBezTo>
                  <a:pt x="2069216" y="6567582"/>
                  <a:pt x="2081524" y="6561182"/>
                  <a:pt x="2094324" y="6554782"/>
                </a:cubicBezTo>
                <a:cubicBezTo>
                  <a:pt x="2067739" y="6499642"/>
                  <a:pt x="2055431" y="6492258"/>
                  <a:pt x="1992906" y="6497181"/>
                </a:cubicBezTo>
                <a:cubicBezTo>
                  <a:pt x="1994383" y="6491273"/>
                  <a:pt x="1995860" y="6484873"/>
                  <a:pt x="1997829" y="6476011"/>
                </a:cubicBezTo>
                <a:cubicBezTo>
                  <a:pt x="1951552" y="6503088"/>
                  <a:pt x="1935797" y="6459272"/>
                  <a:pt x="1909212" y="6441056"/>
                </a:cubicBezTo>
                <a:cubicBezTo>
                  <a:pt x="1900350" y="6435149"/>
                  <a:pt x="1890996" y="6430225"/>
                  <a:pt x="1882135" y="6424810"/>
                </a:cubicBezTo>
                <a:cubicBezTo>
                  <a:pt x="1879673" y="6427764"/>
                  <a:pt x="1877704" y="6430718"/>
                  <a:pt x="1875242" y="6433671"/>
                </a:cubicBezTo>
                <a:cubicBezTo>
                  <a:pt x="1884596" y="6455334"/>
                  <a:pt x="1894443" y="6476503"/>
                  <a:pt x="1906258" y="6503088"/>
                </a:cubicBezTo>
                <a:cubicBezTo>
                  <a:pt x="1890012" y="6523766"/>
                  <a:pt x="1870319" y="6517858"/>
                  <a:pt x="1850626" y="6494227"/>
                </a:cubicBezTo>
                <a:cubicBezTo>
                  <a:pt x="1832903" y="6473057"/>
                  <a:pt x="1815672" y="6449918"/>
                  <a:pt x="1780225" y="6462226"/>
                </a:cubicBezTo>
                <a:cubicBezTo>
                  <a:pt x="1774809" y="6450410"/>
                  <a:pt x="1770378" y="6439579"/>
                  <a:pt x="1765455" y="6427764"/>
                </a:cubicBezTo>
                <a:cubicBezTo>
                  <a:pt x="1778748" y="6418410"/>
                  <a:pt x="1791056" y="6409056"/>
                  <a:pt x="1803856" y="6399701"/>
                </a:cubicBezTo>
                <a:cubicBezTo>
                  <a:pt x="1765455" y="6380501"/>
                  <a:pt x="1730008" y="6363270"/>
                  <a:pt x="1694561" y="6345546"/>
                </a:cubicBezTo>
                <a:cubicBezTo>
                  <a:pt x="1692592" y="6348500"/>
                  <a:pt x="1690130" y="6351454"/>
                  <a:pt x="1688161" y="6354408"/>
                </a:cubicBezTo>
                <a:cubicBezTo>
                  <a:pt x="1702931" y="6366716"/>
                  <a:pt x="1717208" y="6379024"/>
                  <a:pt x="1735916" y="6394778"/>
                </a:cubicBezTo>
                <a:cubicBezTo>
                  <a:pt x="1725577" y="6403640"/>
                  <a:pt x="1711792" y="6414963"/>
                  <a:pt x="1692100" y="6431210"/>
                </a:cubicBezTo>
                <a:cubicBezTo>
                  <a:pt x="1685207" y="6405117"/>
                  <a:pt x="1683730" y="6383455"/>
                  <a:pt x="1674376" y="6365731"/>
                </a:cubicBezTo>
                <a:cubicBezTo>
                  <a:pt x="1659606" y="6336685"/>
                  <a:pt x="1640406" y="6310100"/>
                  <a:pt x="1624652" y="6284006"/>
                </a:cubicBezTo>
                <a:cubicBezTo>
                  <a:pt x="1644345" y="6290899"/>
                  <a:pt x="1669945" y="6300253"/>
                  <a:pt x="1695546" y="6309115"/>
                </a:cubicBezTo>
                <a:cubicBezTo>
                  <a:pt x="1696530" y="6306653"/>
                  <a:pt x="1697515" y="6304191"/>
                  <a:pt x="1698500" y="6301730"/>
                </a:cubicBezTo>
                <a:cubicBezTo>
                  <a:pt x="1686192" y="6285976"/>
                  <a:pt x="1673391" y="6270222"/>
                  <a:pt x="1657637" y="6250036"/>
                </a:cubicBezTo>
                <a:cubicBezTo>
                  <a:pt x="1659606" y="6249544"/>
                  <a:pt x="1652714" y="6252006"/>
                  <a:pt x="1648283" y="6253483"/>
                </a:cubicBezTo>
                <a:cubicBezTo>
                  <a:pt x="1624652" y="6197851"/>
                  <a:pt x="1556220" y="6239698"/>
                  <a:pt x="1526188" y="6197358"/>
                </a:cubicBezTo>
                <a:cubicBezTo>
                  <a:pt x="1532096" y="6235760"/>
                  <a:pt x="1581328" y="6228375"/>
                  <a:pt x="1591174" y="6267760"/>
                </a:cubicBezTo>
                <a:cubicBezTo>
                  <a:pt x="1573451" y="6258406"/>
                  <a:pt x="1558189" y="6250529"/>
                  <a:pt x="1535050" y="6238713"/>
                </a:cubicBezTo>
                <a:cubicBezTo>
                  <a:pt x="1549327" y="6269237"/>
                  <a:pt x="1559173" y="6290407"/>
                  <a:pt x="1571974" y="6316992"/>
                </a:cubicBezTo>
                <a:cubicBezTo>
                  <a:pt x="1559666" y="6317484"/>
                  <a:pt x="1541942" y="6322408"/>
                  <a:pt x="1539481" y="6317977"/>
                </a:cubicBezTo>
                <a:cubicBezTo>
                  <a:pt x="1529634" y="6300253"/>
                  <a:pt x="1521757" y="6280560"/>
                  <a:pt x="1517819" y="6260868"/>
                </a:cubicBezTo>
                <a:cubicBezTo>
                  <a:pt x="1513880" y="6240683"/>
                  <a:pt x="1514865" y="6219513"/>
                  <a:pt x="1513880" y="6208189"/>
                </a:cubicBezTo>
                <a:cubicBezTo>
                  <a:pt x="1491234" y="6203266"/>
                  <a:pt x="1476956" y="6201297"/>
                  <a:pt x="1463664" y="6197358"/>
                </a:cubicBezTo>
                <a:cubicBezTo>
                  <a:pt x="1448894" y="6193420"/>
                  <a:pt x="1434617" y="6188497"/>
                  <a:pt x="1420340" y="6183573"/>
                </a:cubicBezTo>
                <a:cubicBezTo>
                  <a:pt x="1417878" y="6187020"/>
                  <a:pt x="1415416" y="6190958"/>
                  <a:pt x="1412955" y="6194405"/>
                </a:cubicBezTo>
                <a:cubicBezTo>
                  <a:pt x="1427232" y="6210651"/>
                  <a:pt x="1441509" y="6226898"/>
                  <a:pt x="1456279" y="6243144"/>
                </a:cubicBezTo>
                <a:cubicBezTo>
                  <a:pt x="1454310" y="6246098"/>
                  <a:pt x="1451848" y="6249052"/>
                  <a:pt x="1449879" y="6251514"/>
                </a:cubicBezTo>
                <a:cubicBezTo>
                  <a:pt x="1437078" y="6246590"/>
                  <a:pt x="1421817" y="6244129"/>
                  <a:pt x="1410985" y="6235760"/>
                </a:cubicBezTo>
                <a:cubicBezTo>
                  <a:pt x="1379969" y="6212128"/>
                  <a:pt x="1346000" y="6202282"/>
                  <a:pt x="1307106" y="6199820"/>
                </a:cubicBezTo>
                <a:cubicBezTo>
                  <a:pt x="1296768" y="6199328"/>
                  <a:pt x="1285937" y="6182097"/>
                  <a:pt x="1277567" y="6170773"/>
                </a:cubicBezTo>
                <a:cubicBezTo>
                  <a:pt x="1262305" y="6150096"/>
                  <a:pt x="1268213" y="6111695"/>
                  <a:pt x="1224397" y="6115142"/>
                </a:cubicBezTo>
                <a:cubicBezTo>
                  <a:pt x="1214550" y="6116126"/>
                  <a:pt x="1202735" y="6096433"/>
                  <a:pt x="1193873" y="6084617"/>
                </a:cubicBezTo>
                <a:cubicBezTo>
                  <a:pt x="1184027" y="6070833"/>
                  <a:pt x="1174673" y="6057048"/>
                  <a:pt x="1163842" y="6044247"/>
                </a:cubicBezTo>
                <a:cubicBezTo>
                  <a:pt x="1153011" y="6030955"/>
                  <a:pt x="1169257" y="5990585"/>
                  <a:pt x="1126918" y="6011262"/>
                </a:cubicBezTo>
                <a:cubicBezTo>
                  <a:pt x="1126918" y="5981723"/>
                  <a:pt x="1126918" y="5957107"/>
                  <a:pt x="1126918" y="5927075"/>
                </a:cubicBezTo>
                <a:cubicBezTo>
                  <a:pt x="1122979" y="5915752"/>
                  <a:pt x="1117071" y="5897044"/>
                  <a:pt x="1108210" y="5869474"/>
                </a:cubicBezTo>
                <a:cubicBezTo>
                  <a:pt x="1097379" y="5897044"/>
                  <a:pt x="1091471" y="5913291"/>
                  <a:pt x="1084578" y="5929537"/>
                </a:cubicBezTo>
                <a:cubicBezTo>
                  <a:pt x="1078178" y="5944799"/>
                  <a:pt x="1070301" y="5960061"/>
                  <a:pt x="1054054" y="5973846"/>
                </a:cubicBezTo>
                <a:cubicBezTo>
                  <a:pt x="1056516" y="5942830"/>
                  <a:pt x="1050608" y="5908368"/>
                  <a:pt x="1062916" y="5881782"/>
                </a:cubicBezTo>
                <a:cubicBezTo>
                  <a:pt x="1078178" y="5848304"/>
                  <a:pt x="1040762" y="5827627"/>
                  <a:pt x="1060947" y="5798580"/>
                </a:cubicBezTo>
                <a:cubicBezTo>
                  <a:pt x="1055531" y="5797596"/>
                  <a:pt x="1050608" y="5796611"/>
                  <a:pt x="1045193" y="5795627"/>
                </a:cubicBezTo>
                <a:cubicBezTo>
                  <a:pt x="1040270" y="5806949"/>
                  <a:pt x="1035346" y="5818273"/>
                  <a:pt x="1028454" y="5834027"/>
                </a:cubicBezTo>
                <a:cubicBezTo>
                  <a:pt x="1030915" y="5834520"/>
                  <a:pt x="1023531" y="5832550"/>
                  <a:pt x="1021069" y="5832058"/>
                </a:cubicBezTo>
                <a:cubicBezTo>
                  <a:pt x="1012207" y="5848797"/>
                  <a:pt x="1003838" y="5864551"/>
                  <a:pt x="995468" y="5880797"/>
                </a:cubicBezTo>
                <a:cubicBezTo>
                  <a:pt x="989561" y="5878336"/>
                  <a:pt x="983653" y="5875382"/>
                  <a:pt x="977745" y="5872920"/>
                </a:cubicBezTo>
                <a:cubicBezTo>
                  <a:pt x="984145" y="5855689"/>
                  <a:pt x="990545" y="5838950"/>
                  <a:pt x="998915" y="5816796"/>
                </a:cubicBezTo>
                <a:cubicBezTo>
                  <a:pt x="954114" y="5814827"/>
                  <a:pt x="950668" y="5776426"/>
                  <a:pt x="941313" y="5742456"/>
                </a:cubicBezTo>
                <a:cubicBezTo>
                  <a:pt x="951160" y="5736056"/>
                  <a:pt x="961006" y="5729656"/>
                  <a:pt x="970853" y="5723748"/>
                </a:cubicBezTo>
                <a:cubicBezTo>
                  <a:pt x="957560" y="5709471"/>
                  <a:pt x="944760" y="5694701"/>
                  <a:pt x="926544" y="5675008"/>
                </a:cubicBezTo>
                <a:cubicBezTo>
                  <a:pt x="935898" y="5702086"/>
                  <a:pt x="940329" y="5720794"/>
                  <a:pt x="944760" y="5739994"/>
                </a:cubicBezTo>
                <a:close/>
                <a:moveTo>
                  <a:pt x="287514" y="2835806"/>
                </a:moveTo>
                <a:cubicBezTo>
                  <a:pt x="284068" y="2834821"/>
                  <a:pt x="280622" y="2833837"/>
                  <a:pt x="277175" y="2833345"/>
                </a:cubicBezTo>
                <a:cubicBezTo>
                  <a:pt x="277175" y="2821529"/>
                  <a:pt x="278652" y="2809713"/>
                  <a:pt x="276683" y="2797897"/>
                </a:cubicBezTo>
                <a:cubicBezTo>
                  <a:pt x="275206" y="2789036"/>
                  <a:pt x="269298" y="2772789"/>
                  <a:pt x="266837" y="2773282"/>
                </a:cubicBezTo>
                <a:cubicBezTo>
                  <a:pt x="245667" y="2776235"/>
                  <a:pt x="225482" y="2782143"/>
                  <a:pt x="204805" y="2787066"/>
                </a:cubicBezTo>
                <a:cubicBezTo>
                  <a:pt x="206282" y="2791497"/>
                  <a:pt x="208251" y="2796421"/>
                  <a:pt x="208743" y="2800851"/>
                </a:cubicBezTo>
                <a:cubicBezTo>
                  <a:pt x="210220" y="2809713"/>
                  <a:pt x="210712" y="2819067"/>
                  <a:pt x="211697" y="2827929"/>
                </a:cubicBezTo>
                <a:cubicBezTo>
                  <a:pt x="243205" y="2823006"/>
                  <a:pt x="265360" y="2848114"/>
                  <a:pt x="282099" y="2874207"/>
                </a:cubicBezTo>
                <a:cubicBezTo>
                  <a:pt x="301791" y="2904238"/>
                  <a:pt x="270283" y="2914577"/>
                  <a:pt x="272252" y="2936731"/>
                </a:cubicBezTo>
                <a:cubicBezTo>
                  <a:pt x="276191" y="2982517"/>
                  <a:pt x="276191" y="3029287"/>
                  <a:pt x="272745" y="3075073"/>
                </a:cubicBezTo>
                <a:cubicBezTo>
                  <a:pt x="269298" y="3120858"/>
                  <a:pt x="270775" y="3170090"/>
                  <a:pt x="230897" y="3210953"/>
                </a:cubicBezTo>
                <a:cubicBezTo>
                  <a:pt x="226467" y="3150890"/>
                  <a:pt x="192989" y="3222276"/>
                  <a:pt x="185604" y="3203076"/>
                </a:cubicBezTo>
                <a:cubicBezTo>
                  <a:pt x="184620" y="3218830"/>
                  <a:pt x="183143" y="3242461"/>
                  <a:pt x="181666" y="3266585"/>
                </a:cubicBezTo>
                <a:cubicBezTo>
                  <a:pt x="193974" y="3270523"/>
                  <a:pt x="209728" y="3275447"/>
                  <a:pt x="222528" y="3279385"/>
                </a:cubicBezTo>
                <a:cubicBezTo>
                  <a:pt x="226467" y="3263631"/>
                  <a:pt x="230405" y="3248369"/>
                  <a:pt x="233851" y="3233600"/>
                </a:cubicBezTo>
                <a:cubicBezTo>
                  <a:pt x="237790" y="3233600"/>
                  <a:pt x="241729" y="3233600"/>
                  <a:pt x="245667" y="3234092"/>
                </a:cubicBezTo>
                <a:cubicBezTo>
                  <a:pt x="254036" y="3270523"/>
                  <a:pt x="261914" y="3306955"/>
                  <a:pt x="270775" y="3347325"/>
                </a:cubicBezTo>
                <a:cubicBezTo>
                  <a:pt x="279637" y="3337479"/>
                  <a:pt x="286530" y="3329110"/>
                  <a:pt x="291945" y="3323202"/>
                </a:cubicBezTo>
                <a:cubicBezTo>
                  <a:pt x="283576" y="3310401"/>
                  <a:pt x="277175" y="3300555"/>
                  <a:pt x="272745" y="3293170"/>
                </a:cubicBezTo>
                <a:cubicBezTo>
                  <a:pt x="288006" y="3291693"/>
                  <a:pt x="300807" y="3292678"/>
                  <a:pt x="311145" y="3288247"/>
                </a:cubicBezTo>
                <a:cubicBezTo>
                  <a:pt x="315084" y="3286278"/>
                  <a:pt x="310653" y="3270523"/>
                  <a:pt x="314592" y="3263139"/>
                </a:cubicBezTo>
                <a:cubicBezTo>
                  <a:pt x="348069" y="3203568"/>
                  <a:pt x="348069" y="3193229"/>
                  <a:pt x="311638" y="3145967"/>
                </a:cubicBezTo>
                <a:cubicBezTo>
                  <a:pt x="331331" y="3131690"/>
                  <a:pt x="349054" y="3116428"/>
                  <a:pt x="321976" y="3097720"/>
                </a:cubicBezTo>
                <a:cubicBezTo>
                  <a:pt x="328869" y="3089842"/>
                  <a:pt x="341177" y="3082950"/>
                  <a:pt x="342162" y="3074581"/>
                </a:cubicBezTo>
                <a:cubicBezTo>
                  <a:pt x="346100" y="3039134"/>
                  <a:pt x="348562" y="3002702"/>
                  <a:pt x="303268" y="2985963"/>
                </a:cubicBezTo>
                <a:cubicBezTo>
                  <a:pt x="386963" y="2935255"/>
                  <a:pt x="390901" y="2915562"/>
                  <a:pt x="337238" y="2850576"/>
                </a:cubicBezTo>
                <a:cubicBezTo>
                  <a:pt x="386963" y="2804298"/>
                  <a:pt x="390409" y="2752604"/>
                  <a:pt x="335269" y="2721096"/>
                </a:cubicBezTo>
                <a:cubicBezTo>
                  <a:pt x="318038" y="2760974"/>
                  <a:pt x="302776" y="2798390"/>
                  <a:pt x="287514" y="2835806"/>
                </a:cubicBezTo>
                <a:close/>
                <a:moveTo>
                  <a:pt x="275699" y="2511860"/>
                </a:moveTo>
                <a:cubicBezTo>
                  <a:pt x="338223" y="2490691"/>
                  <a:pt x="350531" y="2493645"/>
                  <a:pt x="371701" y="2527614"/>
                </a:cubicBezTo>
                <a:cubicBezTo>
                  <a:pt x="357916" y="2568969"/>
                  <a:pt x="345115" y="2606878"/>
                  <a:pt x="331823" y="2646756"/>
                </a:cubicBezTo>
                <a:cubicBezTo>
                  <a:pt x="324438" y="2646263"/>
                  <a:pt x="309176" y="2644294"/>
                  <a:pt x="284560" y="2642325"/>
                </a:cubicBezTo>
                <a:cubicBezTo>
                  <a:pt x="304253" y="2672848"/>
                  <a:pt x="319515" y="2695987"/>
                  <a:pt x="337731" y="2723557"/>
                </a:cubicBezTo>
                <a:cubicBezTo>
                  <a:pt x="363824" y="2694018"/>
                  <a:pt x="384993" y="2670387"/>
                  <a:pt x="406163" y="2646263"/>
                </a:cubicBezTo>
                <a:cubicBezTo>
                  <a:pt x="404194" y="2643309"/>
                  <a:pt x="402224" y="2640848"/>
                  <a:pt x="400747" y="2637894"/>
                </a:cubicBezTo>
                <a:cubicBezTo>
                  <a:pt x="386470" y="2638879"/>
                  <a:pt x="372193" y="2640355"/>
                  <a:pt x="351023" y="2641832"/>
                </a:cubicBezTo>
                <a:cubicBezTo>
                  <a:pt x="385486" y="2597524"/>
                  <a:pt x="416502" y="2557646"/>
                  <a:pt x="444072" y="2522199"/>
                </a:cubicBezTo>
                <a:cubicBezTo>
                  <a:pt x="398286" y="2463121"/>
                  <a:pt x="456872" y="2439982"/>
                  <a:pt x="481488" y="2406504"/>
                </a:cubicBezTo>
                <a:cubicBezTo>
                  <a:pt x="468687" y="2400104"/>
                  <a:pt x="458349" y="2395673"/>
                  <a:pt x="453918" y="2393211"/>
                </a:cubicBezTo>
                <a:cubicBezTo>
                  <a:pt x="467703" y="2376965"/>
                  <a:pt x="480503" y="2361703"/>
                  <a:pt x="493303" y="2346441"/>
                </a:cubicBezTo>
                <a:cubicBezTo>
                  <a:pt x="487396" y="2345949"/>
                  <a:pt x="481488" y="2345457"/>
                  <a:pt x="475580" y="2344964"/>
                </a:cubicBezTo>
                <a:cubicBezTo>
                  <a:pt x="469180" y="2335118"/>
                  <a:pt x="456872" y="2324779"/>
                  <a:pt x="457364" y="2315425"/>
                </a:cubicBezTo>
                <a:cubicBezTo>
                  <a:pt x="458349" y="2301640"/>
                  <a:pt x="467703" y="2288348"/>
                  <a:pt x="475580" y="2276040"/>
                </a:cubicBezTo>
                <a:cubicBezTo>
                  <a:pt x="488380" y="2256347"/>
                  <a:pt x="502657" y="2238131"/>
                  <a:pt x="515458" y="2219915"/>
                </a:cubicBezTo>
                <a:cubicBezTo>
                  <a:pt x="479026" y="2198253"/>
                  <a:pt x="466226" y="2218438"/>
                  <a:pt x="453426" y="2237146"/>
                </a:cubicBezTo>
                <a:cubicBezTo>
                  <a:pt x="441118" y="2254870"/>
                  <a:pt x="429794" y="2272593"/>
                  <a:pt x="417979" y="2290809"/>
                </a:cubicBezTo>
                <a:cubicBezTo>
                  <a:pt x="366777" y="2253885"/>
                  <a:pt x="366777" y="2253885"/>
                  <a:pt x="353977" y="2264716"/>
                </a:cubicBezTo>
                <a:cubicBezTo>
                  <a:pt x="349054" y="2313456"/>
                  <a:pt x="384993" y="2324779"/>
                  <a:pt x="410594" y="2336595"/>
                </a:cubicBezTo>
                <a:cubicBezTo>
                  <a:pt x="409609" y="2346441"/>
                  <a:pt x="409117" y="2353826"/>
                  <a:pt x="408625" y="2361211"/>
                </a:cubicBezTo>
                <a:cubicBezTo>
                  <a:pt x="407148" y="2374996"/>
                  <a:pt x="410594" y="2393211"/>
                  <a:pt x="402717" y="2402073"/>
                </a:cubicBezTo>
                <a:cubicBezTo>
                  <a:pt x="396317" y="2409458"/>
                  <a:pt x="388439" y="2423243"/>
                  <a:pt x="364808" y="2416350"/>
                </a:cubicBezTo>
                <a:cubicBezTo>
                  <a:pt x="335761" y="2407489"/>
                  <a:pt x="295391" y="2386811"/>
                  <a:pt x="269791" y="2435551"/>
                </a:cubicBezTo>
                <a:cubicBezTo>
                  <a:pt x="252560" y="2466075"/>
                  <a:pt x="264867" y="2486752"/>
                  <a:pt x="275699" y="2511860"/>
                </a:cubicBezTo>
                <a:close/>
                <a:moveTo>
                  <a:pt x="183635" y="2956424"/>
                </a:moveTo>
                <a:cubicBezTo>
                  <a:pt x="179696" y="2956424"/>
                  <a:pt x="175265" y="2956424"/>
                  <a:pt x="171327" y="2956424"/>
                </a:cubicBezTo>
                <a:cubicBezTo>
                  <a:pt x="161481" y="2995810"/>
                  <a:pt x="150157" y="3034703"/>
                  <a:pt x="142772" y="3074581"/>
                </a:cubicBezTo>
                <a:cubicBezTo>
                  <a:pt x="137849" y="3101658"/>
                  <a:pt x="157050" y="3115935"/>
                  <a:pt x="180189" y="3103135"/>
                </a:cubicBezTo>
                <a:cubicBezTo>
                  <a:pt x="209728" y="3086889"/>
                  <a:pt x="246159" y="3075073"/>
                  <a:pt x="246652" y="3029287"/>
                </a:cubicBezTo>
                <a:cubicBezTo>
                  <a:pt x="246652" y="3011071"/>
                  <a:pt x="256006" y="2992856"/>
                  <a:pt x="257975" y="2974148"/>
                </a:cubicBezTo>
                <a:cubicBezTo>
                  <a:pt x="259944" y="2951501"/>
                  <a:pt x="258467" y="2927870"/>
                  <a:pt x="258467" y="2904731"/>
                </a:cubicBezTo>
                <a:cubicBezTo>
                  <a:pt x="255021" y="2904731"/>
                  <a:pt x="251083" y="2904731"/>
                  <a:pt x="247636" y="2905223"/>
                </a:cubicBezTo>
                <a:cubicBezTo>
                  <a:pt x="252560" y="2933285"/>
                  <a:pt x="217113" y="2955932"/>
                  <a:pt x="239759" y="2987440"/>
                </a:cubicBezTo>
                <a:cubicBezTo>
                  <a:pt x="241236" y="2989902"/>
                  <a:pt x="228436" y="3008610"/>
                  <a:pt x="221543" y="3009595"/>
                </a:cubicBezTo>
                <a:cubicBezTo>
                  <a:pt x="213666" y="3010579"/>
                  <a:pt x="201851" y="3001225"/>
                  <a:pt x="196928" y="2992856"/>
                </a:cubicBezTo>
                <a:cubicBezTo>
                  <a:pt x="189543" y="2982517"/>
                  <a:pt x="187573" y="2968732"/>
                  <a:pt x="183635" y="2956424"/>
                </a:cubicBezTo>
                <a:close/>
                <a:moveTo>
                  <a:pt x="371208" y="3863768"/>
                </a:moveTo>
                <a:cubicBezTo>
                  <a:pt x="345608" y="3880999"/>
                  <a:pt x="325423" y="3894784"/>
                  <a:pt x="303761" y="3909553"/>
                </a:cubicBezTo>
                <a:cubicBezTo>
                  <a:pt x="306715" y="3936631"/>
                  <a:pt x="302776" y="3969616"/>
                  <a:pt x="315576" y="3993247"/>
                </a:cubicBezTo>
                <a:cubicBezTo>
                  <a:pt x="330346" y="4019833"/>
                  <a:pt x="359885" y="4038541"/>
                  <a:pt x="388932" y="4066110"/>
                </a:cubicBezTo>
                <a:cubicBezTo>
                  <a:pt x="383024" y="3999155"/>
                  <a:pt x="377608" y="3936138"/>
                  <a:pt x="371208" y="3863768"/>
                </a:cubicBezTo>
                <a:close/>
                <a:moveTo>
                  <a:pt x="5681851" y="1340634"/>
                </a:moveTo>
                <a:cubicBezTo>
                  <a:pt x="5674958" y="1319957"/>
                  <a:pt x="5664620" y="1300756"/>
                  <a:pt x="5662158" y="1280571"/>
                </a:cubicBezTo>
                <a:cubicBezTo>
                  <a:pt x="5656742" y="1237247"/>
                  <a:pt x="5635573" y="1215093"/>
                  <a:pt x="5592741" y="1216570"/>
                </a:cubicBezTo>
                <a:cubicBezTo>
                  <a:pt x="5583879" y="1217062"/>
                  <a:pt x="5575510" y="1227401"/>
                  <a:pt x="5566648" y="1233308"/>
                </a:cubicBezTo>
                <a:cubicBezTo>
                  <a:pt x="5573048" y="1240693"/>
                  <a:pt x="5577479" y="1251032"/>
                  <a:pt x="5585849" y="1255463"/>
                </a:cubicBezTo>
                <a:cubicBezTo>
                  <a:pt x="5607018" y="1266294"/>
                  <a:pt x="5625727" y="1274171"/>
                  <a:pt x="5634588" y="1301741"/>
                </a:cubicBezTo>
                <a:cubicBezTo>
                  <a:pt x="5638527" y="1316510"/>
                  <a:pt x="5643942" y="1352942"/>
                  <a:pt x="5681851" y="1340634"/>
                </a:cubicBezTo>
                <a:close/>
                <a:moveTo>
                  <a:pt x="308192" y="3346341"/>
                </a:moveTo>
                <a:cubicBezTo>
                  <a:pt x="304745" y="3344863"/>
                  <a:pt x="300807" y="3343387"/>
                  <a:pt x="297361" y="3341417"/>
                </a:cubicBezTo>
                <a:cubicBezTo>
                  <a:pt x="285053" y="3356187"/>
                  <a:pt x="259944" y="3373418"/>
                  <a:pt x="261914" y="3384741"/>
                </a:cubicBezTo>
                <a:cubicBezTo>
                  <a:pt x="273729" y="3439881"/>
                  <a:pt x="240744" y="3437912"/>
                  <a:pt x="196928" y="3432989"/>
                </a:cubicBezTo>
                <a:cubicBezTo>
                  <a:pt x="208251" y="3447266"/>
                  <a:pt x="215143" y="3456620"/>
                  <a:pt x="217605" y="3459574"/>
                </a:cubicBezTo>
                <a:cubicBezTo>
                  <a:pt x="235328" y="3454651"/>
                  <a:pt x="248621" y="3451205"/>
                  <a:pt x="258467" y="3448743"/>
                </a:cubicBezTo>
                <a:cubicBezTo>
                  <a:pt x="258467" y="3467943"/>
                  <a:pt x="258467" y="3480744"/>
                  <a:pt x="258467" y="3493544"/>
                </a:cubicBezTo>
                <a:cubicBezTo>
                  <a:pt x="261421" y="3494036"/>
                  <a:pt x="263883" y="3494036"/>
                  <a:pt x="266837" y="3494529"/>
                </a:cubicBezTo>
                <a:cubicBezTo>
                  <a:pt x="270775" y="3485174"/>
                  <a:pt x="274714" y="3476313"/>
                  <a:pt x="278160" y="3466959"/>
                </a:cubicBezTo>
                <a:cubicBezTo>
                  <a:pt x="285545" y="3470897"/>
                  <a:pt x="291453" y="3473851"/>
                  <a:pt x="305730" y="3481236"/>
                </a:cubicBezTo>
                <a:cubicBezTo>
                  <a:pt x="301791" y="3453666"/>
                  <a:pt x="295884" y="3433481"/>
                  <a:pt x="296376" y="3413788"/>
                </a:cubicBezTo>
                <a:cubicBezTo>
                  <a:pt x="297361" y="3391142"/>
                  <a:pt x="304253" y="3368495"/>
                  <a:pt x="308192" y="3346341"/>
                </a:cubicBezTo>
                <a:close/>
                <a:moveTo>
                  <a:pt x="296868" y="3638286"/>
                </a:moveTo>
                <a:cubicBezTo>
                  <a:pt x="289976" y="3649117"/>
                  <a:pt x="283083" y="3659947"/>
                  <a:pt x="276191" y="3670779"/>
                </a:cubicBezTo>
                <a:cubicBezTo>
                  <a:pt x="305238" y="3693425"/>
                  <a:pt x="316069" y="3719026"/>
                  <a:pt x="287022" y="3751026"/>
                </a:cubicBezTo>
                <a:cubicBezTo>
                  <a:pt x="294899" y="3752996"/>
                  <a:pt x="301791" y="3754473"/>
                  <a:pt x="307207" y="3755950"/>
                </a:cubicBezTo>
                <a:cubicBezTo>
                  <a:pt x="305730" y="3774658"/>
                  <a:pt x="304745" y="3792381"/>
                  <a:pt x="303761" y="3811089"/>
                </a:cubicBezTo>
                <a:cubicBezTo>
                  <a:pt x="335269" y="3805674"/>
                  <a:pt x="335269" y="3805674"/>
                  <a:pt x="342654" y="3728872"/>
                </a:cubicBezTo>
                <a:cubicBezTo>
                  <a:pt x="345608" y="3697364"/>
                  <a:pt x="321484" y="3650101"/>
                  <a:pt x="296868" y="3638286"/>
                </a:cubicBezTo>
                <a:close/>
                <a:moveTo>
                  <a:pt x="168373" y="2626078"/>
                </a:moveTo>
                <a:cubicBezTo>
                  <a:pt x="166404" y="2631001"/>
                  <a:pt x="163942" y="2635925"/>
                  <a:pt x="161973" y="2640848"/>
                </a:cubicBezTo>
                <a:cubicBezTo>
                  <a:pt x="240252" y="2611801"/>
                  <a:pt x="177235" y="2701895"/>
                  <a:pt x="224497" y="2696972"/>
                </a:cubicBezTo>
                <a:cubicBezTo>
                  <a:pt x="231882" y="2671864"/>
                  <a:pt x="234344" y="2640848"/>
                  <a:pt x="249606" y="2619678"/>
                </a:cubicBezTo>
                <a:cubicBezTo>
                  <a:pt x="267329" y="2596047"/>
                  <a:pt x="266837" y="2576846"/>
                  <a:pt x="262406" y="2549277"/>
                </a:cubicBezTo>
                <a:cubicBezTo>
                  <a:pt x="237790" y="2569954"/>
                  <a:pt x="216620" y="2588170"/>
                  <a:pt x="195451" y="2606385"/>
                </a:cubicBezTo>
                <a:cubicBezTo>
                  <a:pt x="196435" y="2607370"/>
                  <a:pt x="200866" y="2611309"/>
                  <a:pt x="205789" y="2615740"/>
                </a:cubicBezTo>
                <a:cubicBezTo>
                  <a:pt x="192497" y="2619678"/>
                  <a:pt x="180681" y="2622632"/>
                  <a:pt x="168373" y="2626078"/>
                </a:cubicBezTo>
                <a:close/>
                <a:moveTo>
                  <a:pt x="1281013" y="6122526"/>
                </a:moveTo>
                <a:cubicBezTo>
                  <a:pt x="1298737" y="6145173"/>
                  <a:pt x="1313506" y="6164373"/>
                  <a:pt x="1324338" y="6178158"/>
                </a:cubicBezTo>
                <a:cubicBezTo>
                  <a:pt x="1336153" y="6167327"/>
                  <a:pt x="1344522" y="6153542"/>
                  <a:pt x="1350923" y="6154527"/>
                </a:cubicBezTo>
                <a:cubicBezTo>
                  <a:pt x="1369138" y="6156989"/>
                  <a:pt x="1386370" y="6164866"/>
                  <a:pt x="1411478" y="6173235"/>
                </a:cubicBezTo>
                <a:cubicBezTo>
                  <a:pt x="1425263" y="6162896"/>
                  <a:pt x="1418863" y="6149604"/>
                  <a:pt x="1396216" y="6139757"/>
                </a:cubicBezTo>
                <a:cubicBezTo>
                  <a:pt x="1375539" y="6130895"/>
                  <a:pt x="1349938" y="6127449"/>
                  <a:pt x="1334676" y="6113172"/>
                </a:cubicBezTo>
                <a:cubicBezTo>
                  <a:pt x="1308091" y="6089048"/>
                  <a:pt x="1295783" y="6101356"/>
                  <a:pt x="1281013" y="6122526"/>
                </a:cubicBezTo>
                <a:close/>
                <a:moveTo>
                  <a:pt x="172804" y="4064141"/>
                </a:moveTo>
                <a:cubicBezTo>
                  <a:pt x="168865" y="4067095"/>
                  <a:pt x="164434" y="4070049"/>
                  <a:pt x="160496" y="4073495"/>
                </a:cubicBezTo>
                <a:cubicBezTo>
                  <a:pt x="162465" y="4086788"/>
                  <a:pt x="160988" y="4103527"/>
                  <a:pt x="168373" y="4112881"/>
                </a:cubicBezTo>
                <a:cubicBezTo>
                  <a:pt x="172804" y="4118789"/>
                  <a:pt x="191512" y="4113373"/>
                  <a:pt x="203820" y="4112881"/>
                </a:cubicBezTo>
                <a:cubicBezTo>
                  <a:pt x="214159" y="4112389"/>
                  <a:pt x="224497" y="4110912"/>
                  <a:pt x="234836" y="4109927"/>
                </a:cubicBezTo>
                <a:cubicBezTo>
                  <a:pt x="235328" y="4112389"/>
                  <a:pt x="235328" y="4115342"/>
                  <a:pt x="235821" y="4117804"/>
                </a:cubicBezTo>
                <a:cubicBezTo>
                  <a:pt x="227451" y="4124696"/>
                  <a:pt x="219082" y="4131589"/>
                  <a:pt x="209728" y="4138974"/>
                </a:cubicBezTo>
                <a:cubicBezTo>
                  <a:pt x="217113" y="4150297"/>
                  <a:pt x="221051" y="4163097"/>
                  <a:pt x="229913" y="4168020"/>
                </a:cubicBezTo>
                <a:cubicBezTo>
                  <a:pt x="236313" y="4171467"/>
                  <a:pt x="248621" y="4165067"/>
                  <a:pt x="258467" y="4163097"/>
                </a:cubicBezTo>
                <a:cubicBezTo>
                  <a:pt x="254036" y="4143897"/>
                  <a:pt x="255021" y="4118296"/>
                  <a:pt x="243205" y="4106481"/>
                </a:cubicBezTo>
                <a:cubicBezTo>
                  <a:pt x="224990" y="4087280"/>
                  <a:pt x="196928" y="4077434"/>
                  <a:pt x="172804" y="4064141"/>
                </a:cubicBezTo>
                <a:close/>
                <a:moveTo>
                  <a:pt x="6762983" y="4206421"/>
                </a:moveTo>
                <a:cubicBezTo>
                  <a:pt x="6811722" y="4197068"/>
                  <a:pt x="6831907" y="4166051"/>
                  <a:pt x="6836831" y="4121743"/>
                </a:cubicBezTo>
                <a:cubicBezTo>
                  <a:pt x="6781198" y="4102050"/>
                  <a:pt x="6769875" y="4133066"/>
                  <a:pt x="6762983" y="4206421"/>
                </a:cubicBezTo>
                <a:close/>
                <a:moveTo>
                  <a:pt x="4387545" y="6287453"/>
                </a:moveTo>
                <a:cubicBezTo>
                  <a:pt x="4415115" y="6308622"/>
                  <a:pt x="4489947" y="6315023"/>
                  <a:pt x="4516532" y="6293361"/>
                </a:cubicBezTo>
                <a:cubicBezTo>
                  <a:pt x="4523917" y="6286960"/>
                  <a:pt x="4522933" y="6270714"/>
                  <a:pt x="4526871" y="6253975"/>
                </a:cubicBezTo>
                <a:cubicBezTo>
                  <a:pt x="4474193" y="6266775"/>
                  <a:pt x="4429392" y="6277114"/>
                  <a:pt x="4387545" y="6287453"/>
                </a:cubicBezTo>
                <a:close/>
                <a:moveTo>
                  <a:pt x="4542625" y="6270222"/>
                </a:moveTo>
                <a:cubicBezTo>
                  <a:pt x="4595303" y="6286468"/>
                  <a:pt x="4626320" y="6250036"/>
                  <a:pt x="4662259" y="6219513"/>
                </a:cubicBezTo>
                <a:cubicBezTo>
                  <a:pt x="4624842" y="6192928"/>
                  <a:pt x="4591365" y="6270222"/>
                  <a:pt x="4561333" y="6226405"/>
                </a:cubicBezTo>
                <a:cubicBezTo>
                  <a:pt x="4555425" y="6240683"/>
                  <a:pt x="4549025" y="6255452"/>
                  <a:pt x="4542625" y="6270222"/>
                </a:cubicBezTo>
                <a:close/>
                <a:moveTo>
                  <a:pt x="6850615" y="3869675"/>
                </a:moveTo>
                <a:cubicBezTo>
                  <a:pt x="6825507" y="3883460"/>
                  <a:pt x="6801383" y="3894291"/>
                  <a:pt x="6780214" y="3908568"/>
                </a:cubicBezTo>
                <a:cubicBezTo>
                  <a:pt x="6766429" y="3917923"/>
                  <a:pt x="6756090" y="3933184"/>
                  <a:pt x="6743782" y="3945492"/>
                </a:cubicBezTo>
                <a:cubicBezTo>
                  <a:pt x="6746244" y="3947462"/>
                  <a:pt x="6748705" y="3949923"/>
                  <a:pt x="6751167" y="3951893"/>
                </a:cubicBezTo>
                <a:cubicBezTo>
                  <a:pt x="6860954" y="3892814"/>
                  <a:pt x="6860954" y="3892814"/>
                  <a:pt x="6850615" y="3869675"/>
                </a:cubicBezTo>
                <a:close/>
                <a:moveTo>
                  <a:pt x="578475" y="2019049"/>
                </a:moveTo>
                <a:cubicBezTo>
                  <a:pt x="576505" y="2016588"/>
                  <a:pt x="572567" y="2009695"/>
                  <a:pt x="568136" y="2009203"/>
                </a:cubicBezTo>
                <a:cubicBezTo>
                  <a:pt x="563705" y="2008218"/>
                  <a:pt x="554843" y="2012649"/>
                  <a:pt x="553366" y="2016588"/>
                </a:cubicBezTo>
                <a:cubicBezTo>
                  <a:pt x="541058" y="2043173"/>
                  <a:pt x="529735" y="2070743"/>
                  <a:pt x="519396" y="2098313"/>
                </a:cubicBezTo>
                <a:cubicBezTo>
                  <a:pt x="517427" y="2103728"/>
                  <a:pt x="522350" y="2112098"/>
                  <a:pt x="524319" y="2118990"/>
                </a:cubicBezTo>
                <a:cubicBezTo>
                  <a:pt x="531704" y="2116036"/>
                  <a:pt x="544012" y="2115051"/>
                  <a:pt x="545981" y="2110128"/>
                </a:cubicBezTo>
                <a:cubicBezTo>
                  <a:pt x="557305" y="2081081"/>
                  <a:pt x="567151" y="2051542"/>
                  <a:pt x="578475" y="2019049"/>
                </a:cubicBezTo>
                <a:close/>
                <a:moveTo>
                  <a:pt x="143265" y="3478282"/>
                </a:moveTo>
                <a:cubicBezTo>
                  <a:pt x="149173" y="3478282"/>
                  <a:pt x="155573" y="3478774"/>
                  <a:pt x="161481" y="3478774"/>
                </a:cubicBezTo>
                <a:cubicBezTo>
                  <a:pt x="161481" y="3434466"/>
                  <a:pt x="161481" y="3390157"/>
                  <a:pt x="161481" y="3345848"/>
                </a:cubicBezTo>
                <a:cubicBezTo>
                  <a:pt x="155080" y="3390157"/>
                  <a:pt x="126526" y="3432989"/>
                  <a:pt x="143265" y="3478282"/>
                </a:cubicBezTo>
                <a:close/>
                <a:moveTo>
                  <a:pt x="653307" y="4779973"/>
                </a:moveTo>
                <a:cubicBezTo>
                  <a:pt x="624752" y="4810004"/>
                  <a:pt x="656753" y="4830189"/>
                  <a:pt x="671523" y="4850867"/>
                </a:cubicBezTo>
                <a:cubicBezTo>
                  <a:pt x="678415" y="4860221"/>
                  <a:pt x="693677" y="4863667"/>
                  <a:pt x="705000" y="4870067"/>
                </a:cubicBezTo>
                <a:cubicBezTo>
                  <a:pt x="700077" y="4856282"/>
                  <a:pt x="697616" y="4841020"/>
                  <a:pt x="690231" y="4828712"/>
                </a:cubicBezTo>
                <a:cubicBezTo>
                  <a:pt x="680384" y="4812466"/>
                  <a:pt x="666600" y="4797696"/>
                  <a:pt x="653307" y="4779973"/>
                </a:cubicBezTo>
                <a:close/>
                <a:moveTo>
                  <a:pt x="4282681" y="6336685"/>
                </a:moveTo>
                <a:cubicBezTo>
                  <a:pt x="4285142" y="6340131"/>
                  <a:pt x="4287604" y="6343085"/>
                  <a:pt x="4290066" y="6346531"/>
                </a:cubicBezTo>
                <a:cubicBezTo>
                  <a:pt x="4302374" y="6337177"/>
                  <a:pt x="4314189" y="6327331"/>
                  <a:pt x="4325020" y="6318961"/>
                </a:cubicBezTo>
                <a:cubicBezTo>
                  <a:pt x="4339790" y="6318961"/>
                  <a:pt x="4355544" y="6318961"/>
                  <a:pt x="4371298" y="6318961"/>
                </a:cubicBezTo>
                <a:cubicBezTo>
                  <a:pt x="4372283" y="6314038"/>
                  <a:pt x="4372775" y="6309607"/>
                  <a:pt x="4373760" y="6304684"/>
                </a:cubicBezTo>
                <a:cubicBezTo>
                  <a:pt x="4362436" y="6300253"/>
                  <a:pt x="4351605" y="6294345"/>
                  <a:pt x="4339790" y="6291883"/>
                </a:cubicBezTo>
                <a:cubicBezTo>
                  <a:pt x="4301881" y="6283514"/>
                  <a:pt x="4302374" y="6322408"/>
                  <a:pt x="4282681" y="6336685"/>
                </a:cubicBezTo>
                <a:close/>
                <a:moveTo>
                  <a:pt x="438164" y="4399410"/>
                </a:moveTo>
                <a:cubicBezTo>
                  <a:pt x="441118" y="4397934"/>
                  <a:pt x="444072" y="4396949"/>
                  <a:pt x="447518" y="4395472"/>
                </a:cubicBezTo>
                <a:cubicBezTo>
                  <a:pt x="441610" y="4374302"/>
                  <a:pt x="486411" y="4353625"/>
                  <a:pt x="444564" y="4330486"/>
                </a:cubicBezTo>
                <a:cubicBezTo>
                  <a:pt x="432256" y="4345748"/>
                  <a:pt x="420933" y="4360025"/>
                  <a:pt x="408132" y="4376271"/>
                </a:cubicBezTo>
                <a:cubicBezTo>
                  <a:pt x="419456" y="4384641"/>
                  <a:pt x="428810" y="4392026"/>
                  <a:pt x="438164" y="4399410"/>
                </a:cubicBezTo>
                <a:close/>
                <a:moveTo>
                  <a:pt x="1788102" y="6310100"/>
                </a:moveTo>
                <a:cubicBezTo>
                  <a:pt x="1761516" y="6320438"/>
                  <a:pt x="1744285" y="6327331"/>
                  <a:pt x="1727054" y="6334223"/>
                </a:cubicBezTo>
                <a:cubicBezTo>
                  <a:pt x="1777763" y="6364255"/>
                  <a:pt x="1783671" y="6366224"/>
                  <a:pt x="1791056" y="6347024"/>
                </a:cubicBezTo>
                <a:cubicBezTo>
                  <a:pt x="1795486" y="6336685"/>
                  <a:pt x="1789579" y="6322408"/>
                  <a:pt x="1788102" y="6310100"/>
                </a:cubicBezTo>
                <a:close/>
                <a:moveTo>
                  <a:pt x="473118" y="4413195"/>
                </a:moveTo>
                <a:cubicBezTo>
                  <a:pt x="482965" y="4448150"/>
                  <a:pt x="488873" y="4472766"/>
                  <a:pt x="497242" y="4495905"/>
                </a:cubicBezTo>
                <a:cubicBezTo>
                  <a:pt x="498719" y="4500336"/>
                  <a:pt x="511027" y="4501320"/>
                  <a:pt x="518412" y="4503290"/>
                </a:cubicBezTo>
                <a:cubicBezTo>
                  <a:pt x="520873" y="4493936"/>
                  <a:pt x="527766" y="4483105"/>
                  <a:pt x="525304" y="4475228"/>
                </a:cubicBezTo>
                <a:cubicBezTo>
                  <a:pt x="521366" y="4461935"/>
                  <a:pt x="512504" y="4450119"/>
                  <a:pt x="503642" y="4438796"/>
                </a:cubicBezTo>
                <a:cubicBezTo>
                  <a:pt x="497242" y="4430426"/>
                  <a:pt x="486903" y="4424519"/>
                  <a:pt x="473118" y="4413195"/>
                </a:cubicBezTo>
                <a:close/>
                <a:moveTo>
                  <a:pt x="6225370" y="5299861"/>
                </a:moveTo>
                <a:cubicBezTo>
                  <a:pt x="6219463" y="5295431"/>
                  <a:pt x="6213555" y="5291492"/>
                  <a:pt x="6207647" y="5287061"/>
                </a:cubicBezTo>
                <a:cubicBezTo>
                  <a:pt x="6192385" y="5308723"/>
                  <a:pt x="6177616" y="5330878"/>
                  <a:pt x="6162354" y="5352540"/>
                </a:cubicBezTo>
                <a:cubicBezTo>
                  <a:pt x="6167769" y="5356478"/>
                  <a:pt x="6173185" y="5359924"/>
                  <a:pt x="6178600" y="5363863"/>
                </a:cubicBezTo>
                <a:cubicBezTo>
                  <a:pt x="6194355" y="5342693"/>
                  <a:pt x="6209616" y="5321031"/>
                  <a:pt x="6225370" y="5299861"/>
                </a:cubicBezTo>
                <a:close/>
                <a:moveTo>
                  <a:pt x="1196335" y="5561283"/>
                </a:moveTo>
                <a:cubicBezTo>
                  <a:pt x="1219966" y="5519436"/>
                  <a:pt x="1186981" y="5519928"/>
                  <a:pt x="1162857" y="5511066"/>
                </a:cubicBezTo>
                <a:cubicBezTo>
                  <a:pt x="1159903" y="5524359"/>
                  <a:pt x="1157441" y="5534698"/>
                  <a:pt x="1154980" y="5545036"/>
                </a:cubicBezTo>
                <a:cubicBezTo>
                  <a:pt x="1168765" y="5550452"/>
                  <a:pt x="1182550" y="5555375"/>
                  <a:pt x="1196335" y="5561283"/>
                </a:cubicBezTo>
                <a:close/>
                <a:moveTo>
                  <a:pt x="546966" y="5090626"/>
                </a:moveTo>
                <a:cubicBezTo>
                  <a:pt x="518412" y="5089149"/>
                  <a:pt x="497734" y="5088164"/>
                  <a:pt x="470657" y="5086688"/>
                </a:cubicBezTo>
                <a:cubicBezTo>
                  <a:pt x="502165" y="5131488"/>
                  <a:pt x="507088" y="5131981"/>
                  <a:pt x="546966" y="5090626"/>
                </a:cubicBezTo>
                <a:close/>
                <a:moveTo>
                  <a:pt x="1228828" y="5949722"/>
                </a:moveTo>
                <a:cubicBezTo>
                  <a:pt x="1205196" y="5931506"/>
                  <a:pt x="1187473" y="5917721"/>
                  <a:pt x="1169749" y="5903937"/>
                </a:cubicBezTo>
                <a:cubicBezTo>
                  <a:pt x="1155964" y="5939876"/>
                  <a:pt x="1174673" y="5957600"/>
                  <a:pt x="1228828" y="5949722"/>
                </a:cubicBezTo>
                <a:close/>
                <a:moveTo>
                  <a:pt x="165911" y="3537852"/>
                </a:moveTo>
                <a:cubicBezTo>
                  <a:pt x="158527" y="3537360"/>
                  <a:pt x="151142" y="3536868"/>
                  <a:pt x="143757" y="3536376"/>
                </a:cubicBezTo>
                <a:cubicBezTo>
                  <a:pt x="140803" y="3552130"/>
                  <a:pt x="137357" y="3567884"/>
                  <a:pt x="134403" y="3583638"/>
                </a:cubicBezTo>
                <a:cubicBezTo>
                  <a:pt x="144249" y="3581669"/>
                  <a:pt x="160496" y="3582654"/>
                  <a:pt x="162465" y="3577730"/>
                </a:cubicBezTo>
                <a:cubicBezTo>
                  <a:pt x="166896" y="3565915"/>
                  <a:pt x="164927" y="3551145"/>
                  <a:pt x="165911" y="3537852"/>
                </a:cubicBezTo>
                <a:close/>
                <a:moveTo>
                  <a:pt x="1929397" y="5690762"/>
                </a:moveTo>
                <a:cubicBezTo>
                  <a:pt x="1916597" y="5720302"/>
                  <a:pt x="1909212" y="5737040"/>
                  <a:pt x="1901827" y="5753779"/>
                </a:cubicBezTo>
                <a:cubicBezTo>
                  <a:pt x="1920043" y="5753287"/>
                  <a:pt x="1936782" y="5746887"/>
                  <a:pt x="1946628" y="5734579"/>
                </a:cubicBezTo>
                <a:cubicBezTo>
                  <a:pt x="1950567" y="5729656"/>
                  <a:pt x="1938751" y="5712425"/>
                  <a:pt x="1929397" y="5690762"/>
                </a:cubicBezTo>
                <a:close/>
                <a:moveTo>
                  <a:pt x="265852" y="3602346"/>
                </a:moveTo>
                <a:cubicBezTo>
                  <a:pt x="266837" y="3607270"/>
                  <a:pt x="267329" y="3612193"/>
                  <a:pt x="268314" y="3617608"/>
                </a:cubicBezTo>
                <a:cubicBezTo>
                  <a:pt x="288499" y="3612193"/>
                  <a:pt x="308684" y="3607270"/>
                  <a:pt x="336746" y="3599885"/>
                </a:cubicBezTo>
                <a:cubicBezTo>
                  <a:pt x="302284" y="3567392"/>
                  <a:pt x="285053" y="3589546"/>
                  <a:pt x="265852" y="3602346"/>
                </a:cubicBezTo>
                <a:close/>
                <a:moveTo>
                  <a:pt x="6757567" y="4237930"/>
                </a:moveTo>
                <a:cubicBezTo>
                  <a:pt x="6754121" y="4235468"/>
                  <a:pt x="6750675" y="4233007"/>
                  <a:pt x="6747721" y="4230545"/>
                </a:cubicBezTo>
                <a:cubicBezTo>
                  <a:pt x="6728520" y="4248268"/>
                  <a:pt x="6709320" y="4265500"/>
                  <a:pt x="6690119" y="4283223"/>
                </a:cubicBezTo>
                <a:cubicBezTo>
                  <a:pt x="6695043" y="4287654"/>
                  <a:pt x="6699966" y="4292577"/>
                  <a:pt x="6704889" y="4297008"/>
                </a:cubicBezTo>
                <a:cubicBezTo>
                  <a:pt x="6722120" y="4277315"/>
                  <a:pt x="6739843" y="4257623"/>
                  <a:pt x="6757567" y="4237930"/>
                </a:cubicBezTo>
                <a:close/>
                <a:moveTo>
                  <a:pt x="424379" y="4315716"/>
                </a:moveTo>
                <a:cubicBezTo>
                  <a:pt x="426348" y="4293070"/>
                  <a:pt x="427333" y="4274854"/>
                  <a:pt x="429302" y="4251223"/>
                </a:cubicBezTo>
                <a:cubicBezTo>
                  <a:pt x="386963" y="4271408"/>
                  <a:pt x="386963" y="4281254"/>
                  <a:pt x="424379" y="4315716"/>
                </a:cubicBezTo>
                <a:close/>
                <a:moveTo>
                  <a:pt x="5297842" y="6125480"/>
                </a:moveTo>
                <a:cubicBezTo>
                  <a:pt x="5296857" y="6130403"/>
                  <a:pt x="5295873" y="6134834"/>
                  <a:pt x="5294888" y="6139757"/>
                </a:cubicBezTo>
                <a:cubicBezTo>
                  <a:pt x="5313104" y="6141234"/>
                  <a:pt x="5331320" y="6144188"/>
                  <a:pt x="5349043" y="6143696"/>
                </a:cubicBezTo>
                <a:cubicBezTo>
                  <a:pt x="5353474" y="6143696"/>
                  <a:pt x="5357905" y="6134834"/>
                  <a:pt x="5362336" y="6129911"/>
                </a:cubicBezTo>
                <a:cubicBezTo>
                  <a:pt x="5356428" y="6125480"/>
                  <a:pt x="5350028" y="6117110"/>
                  <a:pt x="5344120" y="6117603"/>
                </a:cubicBezTo>
                <a:cubicBezTo>
                  <a:pt x="5328858" y="6118587"/>
                  <a:pt x="5313104" y="6122526"/>
                  <a:pt x="5297842" y="6125480"/>
                </a:cubicBezTo>
                <a:close/>
                <a:moveTo>
                  <a:pt x="5744375" y="5065518"/>
                </a:moveTo>
                <a:cubicBezTo>
                  <a:pt x="5739452" y="5074380"/>
                  <a:pt x="5735021" y="5081764"/>
                  <a:pt x="5731083" y="5089641"/>
                </a:cubicBezTo>
                <a:cubicBezTo>
                  <a:pt x="5759637" y="5117211"/>
                  <a:pt x="5759637" y="5117211"/>
                  <a:pt x="5780315" y="5085210"/>
                </a:cubicBezTo>
                <a:cubicBezTo>
                  <a:pt x="5769483" y="5079303"/>
                  <a:pt x="5758653" y="5073395"/>
                  <a:pt x="5744375" y="5065518"/>
                </a:cubicBezTo>
                <a:close/>
                <a:moveTo>
                  <a:pt x="2644736" y="6734478"/>
                </a:moveTo>
                <a:cubicBezTo>
                  <a:pt x="2641290" y="6715770"/>
                  <a:pt x="2638336" y="6701985"/>
                  <a:pt x="2635875" y="6687708"/>
                </a:cubicBezTo>
                <a:cubicBezTo>
                  <a:pt x="2631936" y="6686231"/>
                  <a:pt x="2628490" y="6684754"/>
                  <a:pt x="2624551" y="6682785"/>
                </a:cubicBezTo>
                <a:cubicBezTo>
                  <a:pt x="2617166" y="6694600"/>
                  <a:pt x="2610274" y="6706416"/>
                  <a:pt x="2600920" y="6721186"/>
                </a:cubicBezTo>
                <a:cubicBezTo>
                  <a:pt x="2619136" y="6726601"/>
                  <a:pt x="2628982" y="6729555"/>
                  <a:pt x="2644736" y="6734478"/>
                </a:cubicBezTo>
                <a:close/>
              </a:path>
            </a:pathLst>
          </a:custGeom>
          <a:solidFill>
            <a:schemeClr val="bg1"/>
          </a:solidFill>
          <a:ln w="4920" cap="flat">
            <a:noFill/>
            <a:prstDash val="solid"/>
            <a:miter/>
          </a:ln>
        </p:spPr>
        <p:txBody>
          <a:bodyPr rtlCol="0" anchor="ctr"/>
          <a:lstStyle/>
          <a:p>
            <a:endParaRPr lang="zh-CN" altLang="en-US"/>
          </a:p>
        </p:txBody>
      </p:sp>
      <p:sp>
        <p:nvSpPr>
          <p:cNvPr id="5" name="文本框 4"/>
          <p:cNvSpPr txBox="1"/>
          <p:nvPr/>
        </p:nvSpPr>
        <p:spPr>
          <a:xfrm>
            <a:off x="3692525" y="2961640"/>
            <a:ext cx="6273800" cy="829945"/>
          </a:xfrm>
          <a:prstGeom prst="rect">
            <a:avLst/>
          </a:prstGeom>
          <a:noFill/>
        </p:spPr>
        <p:txBody>
          <a:bodyPr vert="horz" wrap="square" rtlCol="0">
            <a:spAutoFit/>
            <a:scene3d>
              <a:camera prst="orthographicFront"/>
              <a:lightRig rig="threePt" dir="t"/>
            </a:scene3d>
          </a:bodyPr>
          <a:lstStyle/>
          <a:p>
            <a:pPr algn="dist"/>
            <a:r>
              <a:rPr lang="zh-CN" altLang="en-US" sz="3200" dirty="0">
                <a:solidFill>
                  <a:schemeClr val="bg1"/>
                </a:solidFill>
                <a:effectLst>
                  <a:outerShdw blurRad="38100" dist="19050" dir="2700000" algn="tl" rotWithShape="0">
                    <a:schemeClr val="dk1">
                      <a:alpha val="40000"/>
                    </a:schemeClr>
                  </a:outerShdw>
                </a:effectLst>
                <a:latin typeface="Bodoni MT Condensed" panose="02070606080606020203" charset="0"/>
                <a:ea typeface="HP Simplified Hans" panose="020B0500000000000000" charset="-122"/>
                <a:cs typeface="Bodoni MT Condensed" panose="02070606080606020203" charset="0"/>
                <a:sym typeface="+mn-ea"/>
              </a:rPr>
              <a:t>T</a:t>
            </a:r>
            <a:r>
              <a:rPr lang="zh-CN" altLang="en-US" sz="4800" dirty="0">
                <a:solidFill>
                  <a:schemeClr val="bg1"/>
                </a:solidFill>
                <a:effectLst>
                  <a:outerShdw blurRad="38100" dist="19050" dir="2700000" algn="tl" rotWithShape="0">
                    <a:schemeClr val="dk1">
                      <a:alpha val="40000"/>
                    </a:schemeClr>
                  </a:outerShdw>
                </a:effectLst>
                <a:latin typeface="Bodoni MT Condensed" panose="02070606080606020203" charset="0"/>
                <a:ea typeface="HP Simplified Hans" panose="020B0500000000000000" charset="-122"/>
                <a:cs typeface="Bodoni MT Condensed" panose="02070606080606020203" charset="0"/>
                <a:sym typeface="+mn-ea"/>
              </a:rPr>
              <a:t>he history </a:t>
            </a:r>
            <a:r>
              <a:rPr lang="en-US" altLang="zh-CN" sz="4800" dirty="0">
                <a:solidFill>
                  <a:schemeClr val="bg1"/>
                </a:solidFill>
                <a:effectLst>
                  <a:outerShdw blurRad="38100" dist="19050" dir="2700000" algn="tl" rotWithShape="0">
                    <a:schemeClr val="dk1">
                      <a:alpha val="40000"/>
                    </a:schemeClr>
                  </a:outerShdw>
                </a:effectLst>
                <a:latin typeface="Bodoni MT Condensed" panose="02070606080606020203" charset="0"/>
                <a:ea typeface="HP Simplified Hans" panose="020B0500000000000000" charset="-122"/>
                <a:cs typeface="Bodoni MT Condensed" panose="02070606080606020203" charset="0"/>
                <a:sym typeface="+mn-ea"/>
              </a:rPr>
              <a:t>o</a:t>
            </a:r>
            <a:r>
              <a:rPr lang="zh-CN" altLang="en-US" sz="4800" dirty="0">
                <a:solidFill>
                  <a:schemeClr val="bg1"/>
                </a:solidFill>
                <a:effectLst>
                  <a:outerShdw blurRad="38100" dist="19050" dir="2700000" algn="tl" rotWithShape="0">
                    <a:schemeClr val="dk1">
                      <a:alpha val="40000"/>
                    </a:schemeClr>
                  </a:outerShdw>
                </a:effectLst>
                <a:latin typeface="Bodoni MT Condensed" panose="02070606080606020203" charset="0"/>
                <a:ea typeface="HP Simplified Hans" panose="020B0500000000000000" charset="-122"/>
                <a:cs typeface="Bodoni MT Condensed" panose="02070606080606020203" charset="0"/>
                <a:sym typeface="+mn-ea"/>
              </a:rPr>
              <a:t>f Jiuzhaigou</a:t>
            </a:r>
            <a:endParaRPr lang="zh-CN" altLang="en-US" sz="4800" dirty="0">
              <a:solidFill>
                <a:schemeClr val="bg1"/>
              </a:solidFill>
              <a:effectLst>
                <a:outerShdw blurRad="38100" dist="19050" dir="2700000" algn="tl" rotWithShape="0">
                  <a:schemeClr val="dk1">
                    <a:alpha val="40000"/>
                  </a:schemeClr>
                </a:outerShdw>
              </a:effectLst>
              <a:latin typeface="Bodoni MT Condensed" panose="02070606080606020203" charset="0"/>
              <a:ea typeface="HP Simplified Hans" panose="020B0500000000000000" charset="-122"/>
              <a:cs typeface="Bodoni MT Condensed" panose="02070606080606020203"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6858000"/>
          </a:xfrm>
          <a:prstGeom prst="rect">
            <a:avLst/>
          </a:prstGeom>
        </p:spPr>
      </p:pic>
      <p:sp>
        <p:nvSpPr>
          <p:cNvPr id="7" name="矩形 6"/>
          <p:cNvSpPr/>
          <p:nvPr/>
        </p:nvSpPr>
        <p:spPr>
          <a:xfrm>
            <a:off x="7620008" y="-1"/>
            <a:ext cx="387442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192655" y="2507615"/>
            <a:ext cx="7981315" cy="2584450"/>
          </a:xfrm>
          <a:prstGeom prst="rect">
            <a:avLst/>
          </a:prstGeom>
        </p:spPr>
        <p:txBody>
          <a:bodyPr wrap="square">
            <a:spAutoFit/>
          </a:bodyPr>
          <a:lstStyle/>
          <a:p>
            <a:pPr>
              <a:lnSpc>
                <a:spcPct val="150000"/>
              </a:lnSpc>
            </a:pPr>
            <a:r>
              <a:rPr i="1" u="sng" dirty="0">
                <a:gradFill>
                  <a:gsLst>
                    <a:gs pos="0">
                      <a:srgbClr val="FE4444"/>
                    </a:gs>
                    <a:gs pos="100000">
                      <a:srgbClr val="832B2B"/>
                    </a:gs>
                  </a:gsLst>
                  <a:lin scaled="0"/>
                </a:gradFill>
                <a:latin typeface="Arial Black" panose="020B0A04020102020204" charset="0"/>
                <a:cs typeface="Arial Black" panose="020B0A04020102020204" charset="0"/>
              </a:rPr>
              <a:t>Jiuzhaigou is located in Zhangzha Town, Jiuzhaigou County, Sichuan Province. It is a branch of the Baihe River upstream of the Baigou River. It is named after the nine Tibetan villages (also known as Heyao Jiuzhai). At an altitude of more than 2000 meters, Jiuzhaigou is covered with virgin forests and 108 lakes are distributed in the valley.</a:t>
            </a:r>
            <a:endParaRPr i="1" u="sng" dirty="0">
              <a:gradFill>
                <a:gsLst>
                  <a:gs pos="0">
                    <a:srgbClr val="FE4444"/>
                  </a:gs>
                  <a:gs pos="100000">
                    <a:srgbClr val="832B2B"/>
                  </a:gs>
                </a:gsLst>
                <a:lin scaled="0"/>
              </a:gradFill>
              <a:latin typeface="Arial Black" panose="020B0A04020102020204" charset="0"/>
              <a:cs typeface="Arial Black" panose="020B0A040201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ttps://photo-static-api.fotomore.com/creative/vcg/400/new/VCG211362302993.png" descr="&amp;pky00180155056_sjzg_VCG211362302993&amp;2&amp;src_replace_replace2&amp;"/>
          <p:cNvPicPr>
            <a:picLocks noChangeAspect="1"/>
          </p:cNvPicPr>
          <p:nvPr>
            <p:custDataLst>
              <p:tags r:id="rId1"/>
            </p:custDataLst>
          </p:nvPr>
        </p:nvPicPr>
        <p:blipFill rotWithShape="1">
          <a:blip r:embed="rId2"/>
          <a:srcRect/>
          <a:stretch>
            <a:fillRect/>
          </a:stretch>
        </p:blipFill>
        <p:spPr>
          <a:xfrm>
            <a:off x="0" y="-60960"/>
            <a:ext cx="12192000" cy="6919595"/>
          </a:xfrm>
          <a:prstGeom prst="rect">
            <a:avLst/>
          </a:prstGeom>
        </p:spPr>
      </p:pic>
      <p:sp>
        <p:nvSpPr>
          <p:cNvPr id="7" name="矩形 6"/>
          <p:cNvSpPr/>
          <p:nvPr/>
        </p:nvSpPr>
        <p:spPr>
          <a:xfrm>
            <a:off x="6330315" y="866775"/>
            <a:ext cx="5242560" cy="3415030"/>
          </a:xfrm>
          <a:prstGeom prst="rect">
            <a:avLst/>
          </a:prstGeom>
        </p:spPr>
        <p:txBody>
          <a:bodyPr wrap="square">
            <a:spAutoFit/>
          </a:bodyPr>
          <a:lstStyle/>
          <a:p>
            <a:pPr>
              <a:lnSpc>
                <a:spcPct val="150000"/>
              </a:lnSpc>
            </a:pPr>
            <a:r>
              <a:rPr lang="zh-CN" altLang="en-US" sz="2400" i="1" u="sng" dirty="0">
                <a:solidFill>
                  <a:srgbClr val="C00000"/>
                </a:solidFill>
                <a:latin typeface="Bell MT" panose="02020503060305020303" charset="0"/>
                <a:cs typeface="Bell MT" panose="02020503060305020303" charset="0"/>
              </a:rPr>
              <a:t>The Jiuzhaigou Valley is charming in all seasons. Rich in animal and plant resources, a wide variety of primitive forests, </a:t>
            </a:r>
            <a:r>
              <a:rPr lang="zh-CN" altLang="en-US" sz="2400" i="1" u="sng" dirty="0">
                <a:solidFill>
                  <a:srgbClr val="C00000"/>
                </a:solidFill>
                <a:latin typeface="Bell MT" panose="02020503060305020303" charset="0"/>
                <a:cs typeface="Bell MT" panose="02020503060305020303" charset="0"/>
              </a:rPr>
              <a:t>habitat of more than 10 kinds of rare and precious wild animals such as giant pandas. Known as the "beautiful fairy tale world"。</a:t>
            </a:r>
            <a:endParaRPr lang="zh-CN" altLang="en-US" sz="2400" i="1" u="sng" dirty="0">
              <a:solidFill>
                <a:srgbClr val="C00000"/>
              </a:solidFill>
              <a:latin typeface="Bell MT" panose="02020503060305020303" charset="0"/>
              <a:cs typeface="Bell MT" panose="02020503060305020303" charset="0"/>
            </a:endParaRPr>
          </a:p>
        </p:txBody>
      </p:sp>
      <p:pic>
        <p:nvPicPr>
          <p:cNvPr id="2" name="图片 1" descr="361bd6ae22dabd07efc99efc4c7bae7"/>
          <p:cNvPicPr>
            <a:picLocks noChangeAspect="1"/>
          </p:cNvPicPr>
          <p:nvPr/>
        </p:nvPicPr>
        <p:blipFill>
          <a:blip r:embed="rId3"/>
          <a:stretch>
            <a:fillRect/>
          </a:stretch>
        </p:blipFill>
        <p:spPr>
          <a:xfrm>
            <a:off x="53975" y="191770"/>
            <a:ext cx="4937760" cy="65855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t="15094"/>
          <a:stretch>
            <a:fillRect/>
          </a:stretch>
        </p:blipFill>
        <p:spPr>
          <a:xfrm>
            <a:off x="-54590" y="-55235"/>
            <a:ext cx="12191980" cy="6857990"/>
          </a:xfrm>
          <a:prstGeom prst="rect">
            <a:avLst/>
          </a:prstGeom>
        </p:spPr>
      </p:pic>
      <p:sp>
        <p:nvSpPr>
          <p:cNvPr id="3" name="图形 2"/>
          <p:cNvSpPr/>
          <p:nvPr/>
        </p:nvSpPr>
        <p:spPr>
          <a:xfrm rot="5400000">
            <a:off x="2735996" y="2489899"/>
            <a:ext cx="1956404" cy="1878202"/>
          </a:xfrm>
          <a:custGeom>
            <a:avLst/>
            <a:gdLst>
              <a:gd name="connsiteX0" fmla="*/ 944760 w 7143544"/>
              <a:gd name="connsiteY0" fmla="*/ 5739994 h 6857999"/>
              <a:gd name="connsiteX1" fmla="*/ 904882 w 7143544"/>
              <a:gd name="connsiteY1" fmla="*/ 5734087 h 6857999"/>
              <a:gd name="connsiteX2" fmla="*/ 899959 w 7143544"/>
              <a:gd name="connsiteY2" fmla="*/ 5745902 h 6857999"/>
              <a:gd name="connsiteX3" fmla="*/ 933436 w 7143544"/>
              <a:gd name="connsiteY3" fmla="*/ 5769533 h 6857999"/>
              <a:gd name="connsiteX4" fmla="*/ 913744 w 7143544"/>
              <a:gd name="connsiteY4" fmla="*/ 5818765 h 6857999"/>
              <a:gd name="connsiteX5" fmla="*/ 865496 w 7143544"/>
              <a:gd name="connsiteY5" fmla="*/ 5791196 h 6857999"/>
              <a:gd name="connsiteX6" fmla="*/ 856635 w 7143544"/>
              <a:gd name="connsiteY6" fmla="*/ 5711932 h 6857999"/>
              <a:gd name="connsiteX7" fmla="*/ 846296 w 7143544"/>
              <a:gd name="connsiteY7" fmla="*/ 5651869 h 6857999"/>
              <a:gd name="connsiteX8" fmla="*/ 782295 w 7143544"/>
              <a:gd name="connsiteY8" fmla="*/ 5587868 h 6857999"/>
              <a:gd name="connsiteX9" fmla="*/ 652322 w 7143544"/>
              <a:gd name="connsiteY9" fmla="*/ 5547006 h 6857999"/>
              <a:gd name="connsiteX10" fmla="*/ 642968 w 7143544"/>
              <a:gd name="connsiteY10" fmla="*/ 5541590 h 6857999"/>
              <a:gd name="connsiteX11" fmla="*/ 649368 w 7143544"/>
              <a:gd name="connsiteY11" fmla="*/ 5513035 h 6857999"/>
              <a:gd name="connsiteX12" fmla="*/ 706477 w 7143544"/>
              <a:gd name="connsiteY12" fmla="*/ 5489404 h 6857999"/>
              <a:gd name="connsiteX13" fmla="*/ 731586 w 7143544"/>
              <a:gd name="connsiteY13" fmla="*/ 5528297 h 6857999"/>
              <a:gd name="connsiteX14" fmla="*/ 742909 w 7143544"/>
              <a:gd name="connsiteY14" fmla="*/ 5488420 h 6857999"/>
              <a:gd name="connsiteX15" fmla="*/ 796572 w 7143544"/>
              <a:gd name="connsiteY15" fmla="*/ 5488420 h 6857999"/>
              <a:gd name="connsiteX16" fmla="*/ 802480 w 7143544"/>
              <a:gd name="connsiteY16" fmla="*/ 5477096 h 6857999"/>
              <a:gd name="connsiteX17" fmla="*/ 762602 w 7143544"/>
              <a:gd name="connsiteY17" fmla="*/ 5454942 h 6857999"/>
              <a:gd name="connsiteX18" fmla="*/ 755709 w 7143544"/>
              <a:gd name="connsiteY18" fmla="*/ 5425895 h 6857999"/>
              <a:gd name="connsiteX19" fmla="*/ 728632 w 7143544"/>
              <a:gd name="connsiteY19" fmla="*/ 5469219 h 6857999"/>
              <a:gd name="connsiteX20" fmla="*/ 674969 w 7143544"/>
              <a:gd name="connsiteY20" fmla="*/ 5453957 h 6857999"/>
              <a:gd name="connsiteX21" fmla="*/ 639030 w 7143544"/>
              <a:gd name="connsiteY21" fmla="*/ 5481035 h 6857999"/>
              <a:gd name="connsiteX22" fmla="*/ 591767 w 7143544"/>
              <a:gd name="connsiteY22" fmla="*/ 5417525 h 6857999"/>
              <a:gd name="connsiteX23" fmla="*/ 645430 w 7143544"/>
              <a:gd name="connsiteY23" fmla="*/ 5404233 h 6857999"/>
              <a:gd name="connsiteX24" fmla="*/ 645430 w 7143544"/>
              <a:gd name="connsiteY24" fmla="*/ 5396356 h 6857999"/>
              <a:gd name="connsiteX25" fmla="*/ 603583 w 7143544"/>
              <a:gd name="connsiteY25" fmla="*/ 5382079 h 6857999"/>
              <a:gd name="connsiteX26" fmla="*/ 597183 w 7143544"/>
              <a:gd name="connsiteY26" fmla="*/ 5335801 h 6857999"/>
              <a:gd name="connsiteX27" fmla="*/ 637061 w 7143544"/>
              <a:gd name="connsiteY27" fmla="*/ 5311677 h 6857999"/>
              <a:gd name="connsiteX28" fmla="*/ 614906 w 7143544"/>
              <a:gd name="connsiteY28" fmla="*/ 5277215 h 6857999"/>
              <a:gd name="connsiteX29" fmla="*/ 541058 w 7143544"/>
              <a:gd name="connsiteY29" fmla="*/ 5278692 h 6857999"/>
              <a:gd name="connsiteX30" fmla="*/ 497734 w 7143544"/>
              <a:gd name="connsiteY30" fmla="*/ 5316600 h 6857999"/>
              <a:gd name="connsiteX31" fmla="*/ 528258 w 7143544"/>
              <a:gd name="connsiteY31" fmla="*/ 5193520 h 6857999"/>
              <a:gd name="connsiteX32" fmla="*/ 544505 w 7143544"/>
              <a:gd name="connsiteY32" fmla="*/ 5210259 h 6857999"/>
              <a:gd name="connsiteX33" fmla="*/ 551397 w 7143544"/>
              <a:gd name="connsiteY33" fmla="*/ 5204844 h 6857999"/>
              <a:gd name="connsiteX34" fmla="*/ 506596 w 7143544"/>
              <a:gd name="connsiteY34" fmla="*/ 5150689 h 6857999"/>
              <a:gd name="connsiteX35" fmla="*/ 474103 w 7143544"/>
              <a:gd name="connsiteY35" fmla="*/ 5169397 h 6857999"/>
              <a:gd name="connsiteX36" fmla="*/ 480011 w 7143544"/>
              <a:gd name="connsiteY36" fmla="*/ 5203859 h 6857999"/>
              <a:gd name="connsiteX37" fmla="*/ 399271 w 7143544"/>
              <a:gd name="connsiteY37" fmla="*/ 5146750 h 6857999"/>
              <a:gd name="connsiteX38" fmla="*/ 432748 w 7143544"/>
              <a:gd name="connsiteY38" fmla="*/ 5130996 h 6857999"/>
              <a:gd name="connsiteX39" fmla="*/ 391886 w 7143544"/>
              <a:gd name="connsiteY39" fmla="*/ 5096042 h 6857999"/>
              <a:gd name="connsiteX40" fmla="*/ 425363 w 7143544"/>
              <a:gd name="connsiteY40" fmla="*/ 5083734 h 6857999"/>
              <a:gd name="connsiteX41" fmla="*/ 427333 w 7143544"/>
              <a:gd name="connsiteY41" fmla="*/ 5049764 h 6857999"/>
              <a:gd name="connsiteX42" fmla="*/ 413055 w 7143544"/>
              <a:gd name="connsiteY42" fmla="*/ 5006439 h 6857999"/>
              <a:gd name="connsiteX43" fmla="*/ 399271 w 7143544"/>
              <a:gd name="connsiteY43" fmla="*/ 5036963 h 6857999"/>
              <a:gd name="connsiteX44" fmla="*/ 371701 w 7143544"/>
              <a:gd name="connsiteY44" fmla="*/ 5060594 h 6857999"/>
              <a:gd name="connsiteX45" fmla="*/ 332315 w 7143544"/>
              <a:gd name="connsiteY45" fmla="*/ 5010870 h 6857999"/>
              <a:gd name="connsiteX46" fmla="*/ 349546 w 7143544"/>
              <a:gd name="connsiteY46" fmla="*/ 4993147 h 6857999"/>
              <a:gd name="connsiteX47" fmla="*/ 408625 w 7143544"/>
              <a:gd name="connsiteY47" fmla="*/ 4966562 h 6857999"/>
              <a:gd name="connsiteX48" fmla="*/ 357916 w 7143544"/>
              <a:gd name="connsiteY48" fmla="*/ 4901083 h 6857999"/>
              <a:gd name="connsiteX49" fmla="*/ 302776 w 7143544"/>
              <a:gd name="connsiteY49" fmla="*/ 4901083 h 6857999"/>
              <a:gd name="connsiteX50" fmla="*/ 368254 w 7143544"/>
              <a:gd name="connsiteY50" fmla="*/ 4838559 h 6857999"/>
              <a:gd name="connsiteX51" fmla="*/ 346592 w 7143544"/>
              <a:gd name="connsiteY51" fmla="*/ 4791296 h 6857999"/>
              <a:gd name="connsiteX52" fmla="*/ 330838 w 7143544"/>
              <a:gd name="connsiteY52" fmla="*/ 4786373 h 6857999"/>
              <a:gd name="connsiteX53" fmla="*/ 304745 w 7143544"/>
              <a:gd name="connsiteY53" fmla="*/ 4810004 h 6857999"/>
              <a:gd name="connsiteX54" fmla="*/ 261914 w 7143544"/>
              <a:gd name="connsiteY54" fmla="*/ 4879914 h 6857999"/>
              <a:gd name="connsiteX55" fmla="*/ 202343 w 7143544"/>
              <a:gd name="connsiteY55" fmla="*/ 4786865 h 6857999"/>
              <a:gd name="connsiteX56" fmla="*/ 227944 w 7143544"/>
              <a:gd name="connsiteY56" fmla="*/ 4758803 h 6857999"/>
              <a:gd name="connsiteX57" fmla="*/ 248621 w 7143544"/>
              <a:gd name="connsiteY57" fmla="*/ 4799665 h 6857999"/>
              <a:gd name="connsiteX58" fmla="*/ 255513 w 7143544"/>
              <a:gd name="connsiteY58" fmla="*/ 4797696 h 6857999"/>
              <a:gd name="connsiteX59" fmla="*/ 253544 w 7143544"/>
              <a:gd name="connsiteY59" fmla="*/ 4772096 h 6857999"/>
              <a:gd name="connsiteX60" fmla="*/ 293914 w 7143544"/>
              <a:gd name="connsiteY60" fmla="*/ 4719910 h 6857999"/>
              <a:gd name="connsiteX61" fmla="*/ 280129 w 7143544"/>
              <a:gd name="connsiteY61" fmla="*/ 4631785 h 6857999"/>
              <a:gd name="connsiteX62" fmla="*/ 240252 w 7143544"/>
              <a:gd name="connsiteY62" fmla="*/ 4581076 h 6857999"/>
              <a:gd name="connsiteX63" fmla="*/ 204312 w 7143544"/>
              <a:gd name="connsiteY63" fmla="*/ 4552522 h 6857999"/>
              <a:gd name="connsiteX64" fmla="*/ 229913 w 7143544"/>
              <a:gd name="connsiteY64" fmla="*/ 4510675 h 6857999"/>
              <a:gd name="connsiteX65" fmla="*/ 221051 w 7143544"/>
              <a:gd name="connsiteY65" fmla="*/ 4502305 h 6857999"/>
              <a:gd name="connsiteX66" fmla="*/ 195451 w 7143544"/>
              <a:gd name="connsiteY66" fmla="*/ 4521505 h 6857999"/>
              <a:gd name="connsiteX67" fmla="*/ 175265 w 7143544"/>
              <a:gd name="connsiteY67" fmla="*/ 4465873 h 6857999"/>
              <a:gd name="connsiteX68" fmla="*/ 231882 w 7143544"/>
              <a:gd name="connsiteY68" fmla="*/ 4456520 h 6857999"/>
              <a:gd name="connsiteX69" fmla="*/ 153111 w 7143544"/>
              <a:gd name="connsiteY69" fmla="*/ 4384641 h 6857999"/>
              <a:gd name="connsiteX70" fmla="*/ 189543 w 7143544"/>
              <a:gd name="connsiteY70" fmla="*/ 4318670 h 6857999"/>
              <a:gd name="connsiteX71" fmla="*/ 185604 w 7143544"/>
              <a:gd name="connsiteY71" fmla="*/ 4313255 h 6857999"/>
              <a:gd name="connsiteX72" fmla="*/ 147696 w 7143544"/>
              <a:gd name="connsiteY72" fmla="*/ 4336886 h 6857999"/>
              <a:gd name="connsiteX73" fmla="*/ 102402 w 7143544"/>
              <a:gd name="connsiteY73" fmla="*/ 4200021 h 6857999"/>
              <a:gd name="connsiteX74" fmla="*/ 117172 w 7143544"/>
              <a:gd name="connsiteY74" fmla="*/ 4193129 h 6857999"/>
              <a:gd name="connsiteX75" fmla="*/ 132926 w 7143544"/>
              <a:gd name="connsiteY75" fmla="*/ 4211837 h 6857999"/>
              <a:gd name="connsiteX76" fmla="*/ 160988 w 7143544"/>
              <a:gd name="connsiteY76" fmla="*/ 4230053 h 6857999"/>
              <a:gd name="connsiteX77" fmla="*/ 172804 w 7143544"/>
              <a:gd name="connsiteY77" fmla="*/ 4207899 h 6857999"/>
              <a:gd name="connsiteX78" fmla="*/ 143757 w 7143544"/>
              <a:gd name="connsiteY78" fmla="*/ 4188698 h 6857999"/>
              <a:gd name="connsiteX79" fmla="*/ 126526 w 7143544"/>
              <a:gd name="connsiteY79" fmla="*/ 4187221 h 6857999"/>
              <a:gd name="connsiteX80" fmla="*/ 132926 w 7143544"/>
              <a:gd name="connsiteY80" fmla="*/ 4100081 h 6857999"/>
              <a:gd name="connsiteX81" fmla="*/ 106833 w 7143544"/>
              <a:gd name="connsiteY81" fmla="*/ 4124696 h 6857999"/>
              <a:gd name="connsiteX82" fmla="*/ 79263 w 7143544"/>
              <a:gd name="connsiteY82" fmla="*/ 4101557 h 6857999"/>
              <a:gd name="connsiteX83" fmla="*/ 113726 w 7143544"/>
              <a:gd name="connsiteY83" fmla="*/ 4080388 h 6857999"/>
              <a:gd name="connsiteX84" fmla="*/ 171327 w 7143544"/>
              <a:gd name="connsiteY84" fmla="*/ 4048879 h 6857999"/>
              <a:gd name="connsiteX85" fmla="*/ 204312 w 7143544"/>
              <a:gd name="connsiteY85" fmla="*/ 4042972 h 6857999"/>
              <a:gd name="connsiteX86" fmla="*/ 216620 w 7143544"/>
              <a:gd name="connsiteY86" fmla="*/ 4052818 h 6857999"/>
              <a:gd name="connsiteX87" fmla="*/ 216620 w 7143544"/>
              <a:gd name="connsiteY87" fmla="*/ 3959278 h 6857999"/>
              <a:gd name="connsiteX88" fmla="*/ 230405 w 7143544"/>
              <a:gd name="connsiteY88" fmla="*/ 3953862 h 6857999"/>
              <a:gd name="connsiteX89" fmla="*/ 203328 w 7143544"/>
              <a:gd name="connsiteY89" fmla="*/ 3937615 h 6857999"/>
              <a:gd name="connsiteX90" fmla="*/ 160988 w 7143544"/>
              <a:gd name="connsiteY90" fmla="*/ 3959278 h 6857999"/>
              <a:gd name="connsiteX91" fmla="*/ 108802 w 7143544"/>
              <a:gd name="connsiteY91" fmla="*/ 4013433 h 6857999"/>
              <a:gd name="connsiteX92" fmla="*/ 54155 w 7143544"/>
              <a:gd name="connsiteY92" fmla="*/ 3902661 h 6857999"/>
              <a:gd name="connsiteX93" fmla="*/ 111264 w 7143544"/>
              <a:gd name="connsiteY93" fmla="*/ 3787458 h 6857999"/>
              <a:gd name="connsiteX94" fmla="*/ 30524 w 7143544"/>
              <a:gd name="connsiteY94" fmla="*/ 3778104 h 6857999"/>
              <a:gd name="connsiteX95" fmla="*/ 66463 w 7143544"/>
              <a:gd name="connsiteY95" fmla="*/ 3604316 h 6857999"/>
              <a:gd name="connsiteX96" fmla="*/ 49724 w 7143544"/>
              <a:gd name="connsiteY96" fmla="*/ 3544253 h 6857999"/>
              <a:gd name="connsiteX97" fmla="*/ 10339 w 7143544"/>
              <a:gd name="connsiteY97" fmla="*/ 3520129 h 6857999"/>
              <a:gd name="connsiteX98" fmla="*/ 23631 w 7143544"/>
              <a:gd name="connsiteY98" fmla="*/ 3516191 h 6857999"/>
              <a:gd name="connsiteX99" fmla="*/ 36432 w 7143544"/>
              <a:gd name="connsiteY99" fmla="*/ 3463512 h 6857999"/>
              <a:gd name="connsiteX100" fmla="*/ 0 w 7143544"/>
              <a:gd name="connsiteY100" fmla="*/ 3429542 h 6857999"/>
              <a:gd name="connsiteX101" fmla="*/ 5416 w 7143544"/>
              <a:gd name="connsiteY101" fmla="*/ 3421173 h 6857999"/>
              <a:gd name="connsiteX102" fmla="*/ 34955 w 7143544"/>
              <a:gd name="connsiteY102" fmla="*/ 3427573 h 6857999"/>
              <a:gd name="connsiteX103" fmla="*/ 42832 w 7143544"/>
              <a:gd name="connsiteY103" fmla="*/ 3400496 h 6857999"/>
              <a:gd name="connsiteX104" fmla="*/ 10831 w 7143544"/>
              <a:gd name="connsiteY104" fmla="*/ 3383757 h 6857999"/>
              <a:gd name="connsiteX105" fmla="*/ 12308 w 7143544"/>
              <a:gd name="connsiteY105" fmla="*/ 3371449 h 6857999"/>
              <a:gd name="connsiteX106" fmla="*/ 63509 w 7143544"/>
              <a:gd name="connsiteY106" fmla="*/ 3366033 h 6857999"/>
              <a:gd name="connsiteX107" fmla="*/ 63017 w 7143544"/>
              <a:gd name="connsiteY107" fmla="*/ 3364064 h 6857999"/>
              <a:gd name="connsiteX108" fmla="*/ 125541 w 7143544"/>
              <a:gd name="connsiteY108" fmla="*/ 3355695 h 6857999"/>
              <a:gd name="connsiteX109" fmla="*/ 130957 w 7143544"/>
              <a:gd name="connsiteY109" fmla="*/ 3364556 h 6857999"/>
              <a:gd name="connsiteX110" fmla="*/ 158034 w 7143544"/>
              <a:gd name="connsiteY110" fmla="*/ 3309417 h 6857999"/>
              <a:gd name="connsiteX111" fmla="*/ 54647 w 7143544"/>
              <a:gd name="connsiteY111" fmla="*/ 3340433 h 6857999"/>
              <a:gd name="connsiteX112" fmla="*/ 31508 w 7143544"/>
              <a:gd name="connsiteY112" fmla="*/ 3324679 h 6857999"/>
              <a:gd name="connsiteX113" fmla="*/ 17231 w 7143544"/>
              <a:gd name="connsiteY113" fmla="*/ 3275939 h 6857999"/>
              <a:gd name="connsiteX114" fmla="*/ 39878 w 7143544"/>
              <a:gd name="connsiteY114" fmla="*/ 3240492 h 6857999"/>
              <a:gd name="connsiteX115" fmla="*/ 45786 w 7143544"/>
              <a:gd name="connsiteY115" fmla="*/ 3231138 h 6857999"/>
              <a:gd name="connsiteX116" fmla="*/ 136865 w 7143544"/>
              <a:gd name="connsiteY116" fmla="*/ 3169106 h 6857999"/>
              <a:gd name="connsiteX117" fmla="*/ 126034 w 7143544"/>
              <a:gd name="connsiteY117" fmla="*/ 3234092 h 6857999"/>
              <a:gd name="connsiteX118" fmla="*/ 145726 w 7143544"/>
              <a:gd name="connsiteY118" fmla="*/ 3302524 h 6857999"/>
              <a:gd name="connsiteX119" fmla="*/ 156065 w 7143544"/>
              <a:gd name="connsiteY119" fmla="*/ 3118889 h 6857999"/>
              <a:gd name="connsiteX120" fmla="*/ 146711 w 7143544"/>
              <a:gd name="connsiteY120" fmla="*/ 3119382 h 6857999"/>
              <a:gd name="connsiteX121" fmla="*/ 151634 w 7143544"/>
              <a:gd name="connsiteY121" fmla="*/ 3159260 h 6857999"/>
              <a:gd name="connsiteX122" fmla="*/ 66955 w 7143544"/>
              <a:gd name="connsiteY122" fmla="*/ 3133659 h 6857999"/>
              <a:gd name="connsiteX123" fmla="*/ 65971 w 7143544"/>
              <a:gd name="connsiteY123" fmla="*/ 3109043 h 6857999"/>
              <a:gd name="connsiteX124" fmla="*/ 29047 w 7143544"/>
              <a:gd name="connsiteY124" fmla="*/ 3101166 h 6857999"/>
              <a:gd name="connsiteX125" fmla="*/ 31508 w 7143544"/>
              <a:gd name="connsiteY125" fmla="*/ 3045534 h 6857999"/>
              <a:gd name="connsiteX126" fmla="*/ 19200 w 7143544"/>
              <a:gd name="connsiteY126" fmla="*/ 3040611 h 6857999"/>
              <a:gd name="connsiteX127" fmla="*/ 57109 w 7143544"/>
              <a:gd name="connsiteY127" fmla="*/ 3014026 h 6857999"/>
              <a:gd name="connsiteX128" fmla="*/ 36924 w 7143544"/>
              <a:gd name="connsiteY128" fmla="*/ 2984979 h 6857999"/>
              <a:gd name="connsiteX129" fmla="*/ 64001 w 7143544"/>
              <a:gd name="connsiteY129" fmla="*/ 2949532 h 6857999"/>
              <a:gd name="connsiteX130" fmla="*/ 94033 w 7143544"/>
              <a:gd name="connsiteY130" fmla="*/ 2924916 h 6857999"/>
              <a:gd name="connsiteX131" fmla="*/ 71879 w 7143544"/>
              <a:gd name="connsiteY131" fmla="*/ 2852545 h 6857999"/>
              <a:gd name="connsiteX132" fmla="*/ 97971 w 7143544"/>
              <a:gd name="connsiteY132" fmla="*/ 2741773 h 6857999"/>
              <a:gd name="connsiteX133" fmla="*/ 141788 w 7143544"/>
              <a:gd name="connsiteY133" fmla="*/ 2692541 h 6857999"/>
              <a:gd name="connsiteX134" fmla="*/ 155573 w 7143544"/>
              <a:gd name="connsiteY134" fmla="*/ 2650694 h 6857999"/>
              <a:gd name="connsiteX135" fmla="*/ 76802 w 7143544"/>
              <a:gd name="connsiteY135" fmla="*/ 2637894 h 6857999"/>
              <a:gd name="connsiteX136" fmla="*/ 147203 w 7143544"/>
              <a:gd name="connsiteY136" fmla="*/ 2400596 h 6857999"/>
              <a:gd name="connsiteX137" fmla="*/ 203820 w 7143544"/>
              <a:gd name="connsiteY137" fmla="*/ 2356288 h 6857999"/>
              <a:gd name="connsiteX138" fmla="*/ 203820 w 7143544"/>
              <a:gd name="connsiteY138" fmla="*/ 2293271 h 6857999"/>
              <a:gd name="connsiteX139" fmla="*/ 217605 w 7143544"/>
              <a:gd name="connsiteY139" fmla="*/ 2230254 h 6857999"/>
              <a:gd name="connsiteX140" fmla="*/ 244682 w 7143544"/>
              <a:gd name="connsiteY140" fmla="*/ 2175607 h 6857999"/>
              <a:gd name="connsiteX141" fmla="*/ 266344 w 7143544"/>
              <a:gd name="connsiteY141" fmla="*/ 2149021 h 6857999"/>
              <a:gd name="connsiteX142" fmla="*/ 283576 w 7143544"/>
              <a:gd name="connsiteY142" fmla="*/ 2021511 h 6857999"/>
              <a:gd name="connsiteX143" fmla="*/ 309176 w 7143544"/>
              <a:gd name="connsiteY143" fmla="*/ 1983602 h 6857999"/>
              <a:gd name="connsiteX144" fmla="*/ 352500 w 7143544"/>
              <a:gd name="connsiteY144" fmla="*/ 1931416 h 6857999"/>
              <a:gd name="connsiteX145" fmla="*/ 381055 w 7143544"/>
              <a:gd name="connsiteY145" fmla="*/ 1902862 h 6857999"/>
              <a:gd name="connsiteX146" fmla="*/ 405671 w 7143544"/>
              <a:gd name="connsiteY146" fmla="*/ 1855107 h 6857999"/>
              <a:gd name="connsiteX147" fmla="*/ 430287 w 7143544"/>
              <a:gd name="connsiteY147" fmla="*/ 1818183 h 6857999"/>
              <a:gd name="connsiteX148" fmla="*/ 480995 w 7143544"/>
              <a:gd name="connsiteY148" fmla="*/ 1771905 h 6857999"/>
              <a:gd name="connsiteX149" fmla="*/ 524319 w 7143544"/>
              <a:gd name="connsiteY149" fmla="*/ 1732027 h 6857999"/>
              <a:gd name="connsiteX150" fmla="*/ 555828 w 7143544"/>
              <a:gd name="connsiteY150" fmla="*/ 1650795 h 6857999"/>
              <a:gd name="connsiteX151" fmla="*/ 536627 w 7143544"/>
              <a:gd name="connsiteY151" fmla="*/ 1586301 h 6857999"/>
              <a:gd name="connsiteX152" fmla="*/ 590290 w 7143544"/>
              <a:gd name="connsiteY152" fmla="*/ 1631594 h 6857999"/>
              <a:gd name="connsiteX153" fmla="*/ 597675 w 7143544"/>
              <a:gd name="connsiteY153" fmla="*/ 1626179 h 6857999"/>
              <a:gd name="connsiteX154" fmla="*/ 568628 w 7143544"/>
              <a:gd name="connsiteY154" fmla="*/ 1578916 h 6857999"/>
              <a:gd name="connsiteX155" fmla="*/ 610475 w 7143544"/>
              <a:gd name="connsiteY155" fmla="*/ 1597132 h 6857999"/>
              <a:gd name="connsiteX156" fmla="*/ 559274 w 7143544"/>
              <a:gd name="connsiteY156" fmla="*/ 1520330 h 6857999"/>
              <a:gd name="connsiteX157" fmla="*/ 674969 w 7143544"/>
              <a:gd name="connsiteY157" fmla="*/ 1356880 h 6857999"/>
              <a:gd name="connsiteX158" fmla="*/ 686785 w 7143544"/>
              <a:gd name="connsiteY158" fmla="*/ 1359834 h 6857999"/>
              <a:gd name="connsiteX159" fmla="*/ 688754 w 7143544"/>
              <a:gd name="connsiteY159" fmla="*/ 1396758 h 6857999"/>
              <a:gd name="connsiteX160" fmla="*/ 717308 w 7143544"/>
              <a:gd name="connsiteY160" fmla="*/ 1389866 h 6857999"/>
              <a:gd name="connsiteX161" fmla="*/ 759648 w 7143544"/>
              <a:gd name="connsiteY161" fmla="*/ 1442544 h 6857999"/>
              <a:gd name="connsiteX162" fmla="*/ 667092 w 7143544"/>
              <a:gd name="connsiteY162" fmla="*/ 1462729 h 6857999"/>
              <a:gd name="connsiteX163" fmla="*/ 665615 w 7143544"/>
              <a:gd name="connsiteY163" fmla="*/ 1475529 h 6857999"/>
              <a:gd name="connsiteX164" fmla="*/ 716816 w 7143544"/>
              <a:gd name="connsiteY164" fmla="*/ 1489314 h 6857999"/>
              <a:gd name="connsiteX165" fmla="*/ 623276 w 7143544"/>
              <a:gd name="connsiteY165" fmla="*/ 1626179 h 6857999"/>
              <a:gd name="connsiteX166" fmla="*/ 559766 w 7143544"/>
              <a:gd name="connsiteY166" fmla="*/ 1754182 h 6857999"/>
              <a:gd name="connsiteX167" fmla="*/ 484442 w 7143544"/>
              <a:gd name="connsiteY167" fmla="*/ 1894985 h 6857999"/>
              <a:gd name="connsiteX168" fmla="*/ 420933 w 7143544"/>
              <a:gd name="connsiteY168" fmla="*/ 2044650 h 6857999"/>
              <a:gd name="connsiteX169" fmla="*/ 491334 w 7143544"/>
              <a:gd name="connsiteY169" fmla="*/ 1983110 h 6857999"/>
              <a:gd name="connsiteX170" fmla="*/ 507088 w 7143544"/>
              <a:gd name="connsiteY170" fmla="*/ 1961940 h 6857999"/>
              <a:gd name="connsiteX171" fmla="*/ 540566 w 7143544"/>
              <a:gd name="connsiteY171" fmla="*/ 1863969 h 6857999"/>
              <a:gd name="connsiteX172" fmla="*/ 589306 w 7143544"/>
              <a:gd name="connsiteY172" fmla="*/ 1774859 h 6857999"/>
              <a:gd name="connsiteX173" fmla="*/ 635091 w 7143544"/>
              <a:gd name="connsiteY173" fmla="*/ 1690673 h 6857999"/>
              <a:gd name="connsiteX174" fmla="*/ 653799 w 7143544"/>
              <a:gd name="connsiteY174" fmla="*/ 1670488 h 6857999"/>
              <a:gd name="connsiteX175" fmla="*/ 699093 w 7143544"/>
              <a:gd name="connsiteY175" fmla="*/ 1641933 h 6857999"/>
              <a:gd name="connsiteX176" fmla="*/ 667584 w 7143544"/>
              <a:gd name="connsiteY176" fmla="*/ 1627656 h 6857999"/>
              <a:gd name="connsiteX177" fmla="*/ 770971 w 7143544"/>
              <a:gd name="connsiteY177" fmla="*/ 1484883 h 6857999"/>
              <a:gd name="connsiteX178" fmla="*/ 813311 w 7143544"/>
              <a:gd name="connsiteY178" fmla="*/ 1531654 h 6857999"/>
              <a:gd name="connsiteX179" fmla="*/ 778848 w 7143544"/>
              <a:gd name="connsiteY179" fmla="*/ 1582362 h 6857999"/>
              <a:gd name="connsiteX180" fmla="*/ 748324 w 7143544"/>
              <a:gd name="connsiteY180" fmla="*/ 1640948 h 6857999"/>
              <a:gd name="connsiteX181" fmla="*/ 711401 w 7143544"/>
              <a:gd name="connsiteY181" fmla="*/ 1693134 h 6857999"/>
              <a:gd name="connsiteX182" fmla="*/ 643461 w 7143544"/>
              <a:gd name="connsiteY182" fmla="*/ 1780275 h 6857999"/>
              <a:gd name="connsiteX183" fmla="*/ 623768 w 7143544"/>
              <a:gd name="connsiteY183" fmla="*/ 1818183 h 6857999"/>
              <a:gd name="connsiteX184" fmla="*/ 561243 w 7143544"/>
              <a:gd name="connsiteY184" fmla="*/ 1947663 h 6857999"/>
              <a:gd name="connsiteX185" fmla="*/ 567644 w 7143544"/>
              <a:gd name="connsiteY185" fmla="*/ 1999356 h 6857999"/>
              <a:gd name="connsiteX186" fmla="*/ 614414 w 7143544"/>
              <a:gd name="connsiteY186" fmla="*/ 1950617 h 6857999"/>
              <a:gd name="connsiteX187" fmla="*/ 620814 w 7143544"/>
              <a:gd name="connsiteY187" fmla="*/ 1930924 h 6857999"/>
              <a:gd name="connsiteX188" fmla="*/ 682846 w 7143544"/>
              <a:gd name="connsiteY188" fmla="*/ 1823599 h 6857999"/>
              <a:gd name="connsiteX189" fmla="*/ 757679 w 7143544"/>
              <a:gd name="connsiteY189" fmla="*/ 1733012 h 6857999"/>
              <a:gd name="connsiteX190" fmla="*/ 798049 w 7143544"/>
              <a:gd name="connsiteY190" fmla="*/ 1652272 h 6857999"/>
              <a:gd name="connsiteX191" fmla="*/ 801495 w 7143544"/>
              <a:gd name="connsiteY191" fmla="*/ 1631594 h 6857999"/>
              <a:gd name="connsiteX192" fmla="*/ 884697 w 7143544"/>
              <a:gd name="connsiteY192" fmla="*/ 1517869 h 6857999"/>
              <a:gd name="connsiteX193" fmla="*/ 941313 w 7143544"/>
              <a:gd name="connsiteY193" fmla="*/ 1450421 h 6857999"/>
              <a:gd name="connsiteX194" fmla="*/ 950668 w 7143544"/>
              <a:gd name="connsiteY194" fmla="*/ 1439098 h 6857999"/>
              <a:gd name="connsiteX195" fmla="*/ 999407 w 7143544"/>
              <a:gd name="connsiteY195" fmla="*/ 1419405 h 6857999"/>
              <a:gd name="connsiteX196" fmla="*/ 1018115 w 7143544"/>
              <a:gd name="connsiteY196" fmla="*/ 1354419 h 6857999"/>
              <a:gd name="connsiteX197" fmla="*/ 1076701 w 7143544"/>
              <a:gd name="connsiteY197" fmla="*/ 1348511 h 6857999"/>
              <a:gd name="connsiteX198" fmla="*/ 1096886 w 7143544"/>
              <a:gd name="connsiteY198" fmla="*/ 1283033 h 6857999"/>
              <a:gd name="connsiteX199" fmla="*/ 1180088 w 7143544"/>
              <a:gd name="connsiteY199" fmla="*/ 1208693 h 6857999"/>
              <a:gd name="connsiteX200" fmla="*/ 1182550 w 7143544"/>
              <a:gd name="connsiteY200" fmla="*/ 1197862 h 6857999"/>
              <a:gd name="connsiteX201" fmla="*/ 1218489 w 7143544"/>
              <a:gd name="connsiteY201" fmla="*/ 1132383 h 6857999"/>
              <a:gd name="connsiteX202" fmla="*/ 1286921 w 7143544"/>
              <a:gd name="connsiteY202" fmla="*/ 1097921 h 6857999"/>
              <a:gd name="connsiteX203" fmla="*/ 1324338 w 7143544"/>
              <a:gd name="connsiteY203" fmla="*/ 1078228 h 6857999"/>
              <a:gd name="connsiteX204" fmla="*/ 1345507 w 7143544"/>
              <a:gd name="connsiteY204" fmla="*/ 1025550 h 6857999"/>
              <a:gd name="connsiteX205" fmla="*/ 1528157 w 7143544"/>
              <a:gd name="connsiteY205" fmla="*/ 889670 h 6857999"/>
              <a:gd name="connsiteX206" fmla="*/ 1579359 w 7143544"/>
              <a:gd name="connsiteY206" fmla="*/ 806960 h 6857999"/>
              <a:gd name="connsiteX207" fmla="*/ 1653699 w 7143544"/>
              <a:gd name="connsiteY207" fmla="*/ 789237 h 6857999"/>
              <a:gd name="connsiteX208" fmla="*/ 1779240 w 7143544"/>
              <a:gd name="connsiteY208" fmla="*/ 723759 h 6857999"/>
              <a:gd name="connsiteX209" fmla="*/ 1821579 w 7143544"/>
              <a:gd name="connsiteY209" fmla="*/ 688804 h 6857999"/>
              <a:gd name="connsiteX210" fmla="*/ 1900350 w 7143544"/>
              <a:gd name="connsiteY210" fmla="*/ 641049 h 6857999"/>
              <a:gd name="connsiteX211" fmla="*/ 1951552 w 7143544"/>
              <a:gd name="connsiteY211" fmla="*/ 633172 h 6857999"/>
              <a:gd name="connsiteX212" fmla="*/ 1970752 w 7143544"/>
              <a:gd name="connsiteY212" fmla="*/ 625295 h 6857999"/>
              <a:gd name="connsiteX213" fmla="*/ 2022938 w 7143544"/>
              <a:gd name="connsiteY213" fmla="*/ 571632 h 6857999"/>
              <a:gd name="connsiteX214" fmla="*/ 2079062 w 7143544"/>
              <a:gd name="connsiteY214" fmla="*/ 572124 h 6857999"/>
              <a:gd name="connsiteX215" fmla="*/ 2176541 w 7143544"/>
              <a:gd name="connsiteY215" fmla="*/ 504184 h 6857999"/>
              <a:gd name="connsiteX216" fmla="*/ 2232666 w 7143544"/>
              <a:gd name="connsiteY216" fmla="*/ 468737 h 6857999"/>
              <a:gd name="connsiteX217" fmla="*/ 2296667 w 7143544"/>
              <a:gd name="connsiteY217" fmla="*/ 455445 h 6857999"/>
              <a:gd name="connsiteX218" fmla="*/ 2277467 w 7143544"/>
              <a:gd name="connsiteY218" fmla="*/ 522400 h 6857999"/>
              <a:gd name="connsiteX219" fmla="*/ 2210019 w 7143544"/>
              <a:gd name="connsiteY219" fmla="*/ 541108 h 6857999"/>
              <a:gd name="connsiteX220" fmla="*/ 2051000 w 7143544"/>
              <a:gd name="connsiteY220" fmla="*/ 615448 h 6857999"/>
              <a:gd name="connsiteX221" fmla="*/ 1690130 w 7143544"/>
              <a:gd name="connsiteY221" fmla="*/ 821238 h 6857999"/>
              <a:gd name="connsiteX222" fmla="*/ 1634006 w 7143544"/>
              <a:gd name="connsiteY222" fmla="*/ 852746 h 6857999"/>
              <a:gd name="connsiteX223" fmla="*/ 1574435 w 7143544"/>
              <a:gd name="connsiteY223" fmla="*/ 910840 h 6857999"/>
              <a:gd name="connsiteX224" fmla="*/ 1548835 w 7143544"/>
              <a:gd name="connsiteY224" fmla="*/ 939394 h 6857999"/>
              <a:gd name="connsiteX225" fmla="*/ 1425755 w 7143544"/>
              <a:gd name="connsiteY225" fmla="*/ 1040812 h 6857999"/>
              <a:gd name="connsiteX226" fmla="*/ 1345507 w 7143544"/>
              <a:gd name="connsiteY226" fmla="*/ 1119091 h 6857999"/>
              <a:gd name="connsiteX227" fmla="*/ 1258367 w 7143544"/>
              <a:gd name="connsiteY227" fmla="*/ 1214600 h 6857999"/>
              <a:gd name="connsiteX228" fmla="*/ 1159903 w 7143544"/>
              <a:gd name="connsiteY228" fmla="*/ 1324388 h 6857999"/>
              <a:gd name="connsiteX229" fmla="*/ 1132825 w 7143544"/>
              <a:gd name="connsiteY229" fmla="*/ 1345557 h 6857999"/>
              <a:gd name="connsiteX230" fmla="*/ 1118056 w 7143544"/>
              <a:gd name="connsiteY230" fmla="*/ 1359834 h 6857999"/>
              <a:gd name="connsiteX231" fmla="*/ 1006300 w 7143544"/>
              <a:gd name="connsiteY231" fmla="*/ 1522300 h 6857999"/>
              <a:gd name="connsiteX232" fmla="*/ 945252 w 7143544"/>
              <a:gd name="connsiteY232" fmla="*/ 1609440 h 6857999"/>
              <a:gd name="connsiteX233" fmla="*/ 921621 w 7143544"/>
              <a:gd name="connsiteY233" fmla="*/ 1638979 h 6857999"/>
              <a:gd name="connsiteX234" fmla="*/ 865989 w 7143544"/>
              <a:gd name="connsiteY234" fmla="*/ 1733504 h 6857999"/>
              <a:gd name="connsiteX235" fmla="*/ 800018 w 7143544"/>
              <a:gd name="connsiteY235" fmla="*/ 1856584 h 6857999"/>
              <a:gd name="connsiteX236" fmla="*/ 771463 w 7143544"/>
              <a:gd name="connsiteY236" fmla="*/ 1922062 h 6857999"/>
              <a:gd name="connsiteX237" fmla="*/ 738970 w 7143544"/>
              <a:gd name="connsiteY237" fmla="*/ 1977694 h 6857999"/>
              <a:gd name="connsiteX238" fmla="*/ 686292 w 7143544"/>
              <a:gd name="connsiteY238" fmla="*/ 2109144 h 6857999"/>
              <a:gd name="connsiteX239" fmla="*/ 676446 w 7143544"/>
              <a:gd name="connsiteY239" fmla="*/ 2128836 h 6857999"/>
              <a:gd name="connsiteX240" fmla="*/ 649368 w 7143544"/>
              <a:gd name="connsiteY240" fmla="*/ 2182499 h 6857999"/>
              <a:gd name="connsiteX241" fmla="*/ 615398 w 7143544"/>
              <a:gd name="connsiteY241" fmla="*/ 2267178 h 6857999"/>
              <a:gd name="connsiteX242" fmla="*/ 586352 w 7143544"/>
              <a:gd name="connsiteY242" fmla="*/ 2361703 h 6857999"/>
              <a:gd name="connsiteX243" fmla="*/ 560751 w 7143544"/>
              <a:gd name="connsiteY243" fmla="*/ 2400596 h 6857999"/>
              <a:gd name="connsiteX244" fmla="*/ 549920 w 7143544"/>
              <a:gd name="connsiteY244" fmla="*/ 2429151 h 6857999"/>
              <a:gd name="connsiteX245" fmla="*/ 540566 w 7143544"/>
              <a:gd name="connsiteY245" fmla="*/ 2487244 h 6857999"/>
              <a:gd name="connsiteX246" fmla="*/ 523827 w 7143544"/>
              <a:gd name="connsiteY246" fmla="*/ 2582754 h 6857999"/>
              <a:gd name="connsiteX247" fmla="*/ 516935 w 7143544"/>
              <a:gd name="connsiteY247" fmla="*/ 2607370 h 6857999"/>
              <a:gd name="connsiteX248" fmla="*/ 488873 w 7143544"/>
              <a:gd name="connsiteY248" fmla="*/ 2737342 h 6857999"/>
              <a:gd name="connsiteX249" fmla="*/ 458349 w 7143544"/>
              <a:gd name="connsiteY249" fmla="*/ 2885530 h 6857999"/>
              <a:gd name="connsiteX250" fmla="*/ 427333 w 7143544"/>
              <a:gd name="connsiteY250" fmla="*/ 3065227 h 6857999"/>
              <a:gd name="connsiteX251" fmla="*/ 438164 w 7143544"/>
              <a:gd name="connsiteY251" fmla="*/ 3203076 h 6857999"/>
              <a:gd name="connsiteX252" fmla="*/ 427825 w 7143544"/>
              <a:gd name="connsiteY252" fmla="*/ 3344863 h 6857999"/>
              <a:gd name="connsiteX253" fmla="*/ 432748 w 7143544"/>
              <a:gd name="connsiteY253" fmla="*/ 3393111 h 6857999"/>
              <a:gd name="connsiteX254" fmla="*/ 425363 w 7143544"/>
              <a:gd name="connsiteY254" fmla="*/ 3520621 h 6857999"/>
              <a:gd name="connsiteX255" fmla="*/ 429302 w 7143544"/>
              <a:gd name="connsiteY255" fmla="*/ 3548191 h 6857999"/>
              <a:gd name="connsiteX256" fmla="*/ 456872 w 7143544"/>
              <a:gd name="connsiteY256" fmla="*/ 3639763 h 6857999"/>
              <a:gd name="connsiteX257" fmla="*/ 476565 w 7143544"/>
              <a:gd name="connsiteY257" fmla="*/ 3718534 h 6857999"/>
              <a:gd name="connsiteX258" fmla="*/ 532689 w 7143544"/>
              <a:gd name="connsiteY258" fmla="*/ 3941554 h 6857999"/>
              <a:gd name="connsiteX259" fmla="*/ 550412 w 7143544"/>
              <a:gd name="connsiteY259" fmla="*/ 3905122 h 6857999"/>
              <a:gd name="connsiteX260" fmla="*/ 550905 w 7143544"/>
              <a:gd name="connsiteY260" fmla="*/ 3951893 h 6857999"/>
              <a:gd name="connsiteX261" fmla="*/ 548935 w 7143544"/>
              <a:gd name="connsiteY261" fmla="*/ 3990786 h 6857999"/>
              <a:gd name="connsiteX262" fmla="*/ 571582 w 7143544"/>
              <a:gd name="connsiteY262" fmla="*/ 4070049 h 6857999"/>
              <a:gd name="connsiteX263" fmla="*/ 621306 w 7143544"/>
              <a:gd name="connsiteY263" fmla="*/ 4121743 h 6857999"/>
              <a:gd name="connsiteX264" fmla="*/ 601614 w 7143544"/>
              <a:gd name="connsiteY264" fmla="*/ 4152266 h 6857999"/>
              <a:gd name="connsiteX265" fmla="*/ 629676 w 7143544"/>
              <a:gd name="connsiteY265" fmla="*/ 4147343 h 6857999"/>
              <a:gd name="connsiteX266" fmla="*/ 623276 w 7143544"/>
              <a:gd name="connsiteY266" fmla="*/ 4189683 h 6857999"/>
              <a:gd name="connsiteX267" fmla="*/ 704508 w 7143544"/>
              <a:gd name="connsiteY267" fmla="*/ 4241376 h 6857999"/>
              <a:gd name="connsiteX268" fmla="*/ 703524 w 7143544"/>
              <a:gd name="connsiteY268" fmla="*/ 4316209 h 6857999"/>
              <a:gd name="connsiteX269" fmla="*/ 692200 w 7143544"/>
              <a:gd name="connsiteY269" fmla="*/ 4265500 h 6857999"/>
              <a:gd name="connsiteX270" fmla="*/ 660692 w 7143544"/>
              <a:gd name="connsiteY270" fmla="*/ 4234976 h 6857999"/>
              <a:gd name="connsiteX271" fmla="*/ 642968 w 7143544"/>
              <a:gd name="connsiteY271" fmla="*/ 4293070 h 6857999"/>
              <a:gd name="connsiteX272" fmla="*/ 720755 w 7143544"/>
              <a:gd name="connsiteY272" fmla="*/ 4351655 h 6857999"/>
              <a:gd name="connsiteX273" fmla="*/ 731093 w 7143544"/>
              <a:gd name="connsiteY273" fmla="*/ 4348702 h 6857999"/>
              <a:gd name="connsiteX274" fmla="*/ 748324 w 7143544"/>
              <a:gd name="connsiteY274" fmla="*/ 4382672 h 6857999"/>
              <a:gd name="connsiteX275" fmla="*/ 801987 w 7143544"/>
              <a:gd name="connsiteY275" fmla="*/ 4431411 h 6857999"/>
              <a:gd name="connsiteX276" fmla="*/ 850234 w 7143544"/>
              <a:gd name="connsiteY276" fmla="*/ 4507721 h 6857999"/>
              <a:gd name="connsiteX277" fmla="*/ 873373 w 7143544"/>
              <a:gd name="connsiteY277" fmla="*/ 4540214 h 6857999"/>
              <a:gd name="connsiteX278" fmla="*/ 855650 w 7143544"/>
              <a:gd name="connsiteY278" fmla="*/ 4550552 h 6857999"/>
              <a:gd name="connsiteX279" fmla="*/ 835465 w 7143544"/>
              <a:gd name="connsiteY279" fmla="*/ 4518059 h 6857999"/>
              <a:gd name="connsiteX280" fmla="*/ 819218 w 7143544"/>
              <a:gd name="connsiteY280" fmla="*/ 4539229 h 6857999"/>
              <a:gd name="connsiteX281" fmla="*/ 848758 w 7143544"/>
              <a:gd name="connsiteY281" fmla="*/ 4559414 h 6857999"/>
              <a:gd name="connsiteX282" fmla="*/ 905866 w 7143544"/>
              <a:gd name="connsiteY282" fmla="*/ 4604707 h 6857999"/>
              <a:gd name="connsiteX283" fmla="*/ 860081 w 7143544"/>
              <a:gd name="connsiteY283" fmla="*/ 4631785 h 6857999"/>
              <a:gd name="connsiteX284" fmla="*/ 911774 w 7143544"/>
              <a:gd name="connsiteY284" fmla="*/ 4664278 h 6857999"/>
              <a:gd name="connsiteX285" fmla="*/ 920144 w 7143544"/>
              <a:gd name="connsiteY285" fmla="*/ 4683478 h 6857999"/>
              <a:gd name="connsiteX286" fmla="*/ 932944 w 7143544"/>
              <a:gd name="connsiteY286" fmla="*/ 4738618 h 6857999"/>
              <a:gd name="connsiteX287" fmla="*/ 966422 w 7143544"/>
              <a:gd name="connsiteY287" fmla="*/ 4641631 h 6857999"/>
              <a:gd name="connsiteX288" fmla="*/ 1010238 w 7143544"/>
              <a:gd name="connsiteY288" fmla="*/ 4655909 h 6857999"/>
              <a:gd name="connsiteX289" fmla="*/ 1021561 w 7143544"/>
              <a:gd name="connsiteY289" fmla="*/ 4709079 h 6857999"/>
              <a:gd name="connsiteX290" fmla="*/ 1027469 w 7143544"/>
              <a:gd name="connsiteY290" fmla="*/ 4760772 h 6857999"/>
              <a:gd name="connsiteX291" fmla="*/ 967899 w 7143544"/>
              <a:gd name="connsiteY291" fmla="*/ 4692340 h 6857999"/>
              <a:gd name="connsiteX292" fmla="*/ 940821 w 7143544"/>
              <a:gd name="connsiteY292" fmla="*/ 4785881 h 6857999"/>
              <a:gd name="connsiteX293" fmla="*/ 967406 w 7143544"/>
              <a:gd name="connsiteY293" fmla="*/ 4789819 h 6857999"/>
              <a:gd name="connsiteX294" fmla="*/ 966914 w 7143544"/>
              <a:gd name="connsiteY294" fmla="*/ 4799173 h 6857999"/>
              <a:gd name="connsiteX295" fmla="*/ 887158 w 7143544"/>
              <a:gd name="connsiteY295" fmla="*/ 4789819 h 6857999"/>
              <a:gd name="connsiteX296" fmla="*/ 944760 w 7143544"/>
              <a:gd name="connsiteY296" fmla="*/ 4845451 h 6857999"/>
              <a:gd name="connsiteX297" fmla="*/ 989068 w 7143544"/>
              <a:gd name="connsiteY297" fmla="*/ 4819851 h 6857999"/>
              <a:gd name="connsiteX298" fmla="*/ 1053070 w 7143544"/>
              <a:gd name="connsiteY298" fmla="*/ 4940469 h 6857999"/>
              <a:gd name="connsiteX299" fmla="*/ 1064885 w 7143544"/>
              <a:gd name="connsiteY299" fmla="*/ 4935053 h 6857999"/>
              <a:gd name="connsiteX300" fmla="*/ 1059470 w 7143544"/>
              <a:gd name="connsiteY300" fmla="*/ 4887791 h 6857999"/>
              <a:gd name="connsiteX301" fmla="*/ 1071778 w 7143544"/>
              <a:gd name="connsiteY301" fmla="*/ 4885329 h 6857999"/>
              <a:gd name="connsiteX302" fmla="*/ 1083101 w 7143544"/>
              <a:gd name="connsiteY302" fmla="*/ 4958192 h 6857999"/>
              <a:gd name="connsiteX303" fmla="*/ 1101317 w 7143544"/>
              <a:gd name="connsiteY303" fmla="*/ 4988716 h 6857999"/>
              <a:gd name="connsiteX304" fmla="*/ 1142180 w 7143544"/>
              <a:gd name="connsiteY304" fmla="*/ 5022686 h 6857999"/>
              <a:gd name="connsiteX305" fmla="*/ 1174180 w 7143544"/>
              <a:gd name="connsiteY305" fmla="*/ 5072410 h 6857999"/>
              <a:gd name="connsiteX306" fmla="*/ 1184027 w 7143544"/>
              <a:gd name="connsiteY306" fmla="*/ 5119180 h 6857999"/>
              <a:gd name="connsiteX307" fmla="*/ 1290367 w 7143544"/>
              <a:gd name="connsiteY307" fmla="*/ 5197459 h 6857999"/>
              <a:gd name="connsiteX308" fmla="*/ 1306122 w 7143544"/>
              <a:gd name="connsiteY308" fmla="*/ 5243245 h 6857999"/>
              <a:gd name="connsiteX309" fmla="*/ 1438063 w 7143544"/>
              <a:gd name="connsiteY309" fmla="*/ 5346139 h 6857999"/>
              <a:gd name="connsiteX310" fmla="*/ 1499603 w 7143544"/>
              <a:gd name="connsiteY310" fmla="*/ 5389956 h 6857999"/>
              <a:gd name="connsiteX311" fmla="*/ 1475972 w 7143544"/>
              <a:gd name="connsiteY311" fmla="*/ 5391433 h 6857999"/>
              <a:gd name="connsiteX312" fmla="*/ 1473510 w 7143544"/>
              <a:gd name="connsiteY312" fmla="*/ 5400294 h 6857999"/>
              <a:gd name="connsiteX313" fmla="*/ 1545389 w 7143544"/>
              <a:gd name="connsiteY313" fmla="*/ 5424910 h 6857999"/>
              <a:gd name="connsiteX314" fmla="*/ 1570989 w 7143544"/>
              <a:gd name="connsiteY314" fmla="*/ 5371740 h 6857999"/>
              <a:gd name="connsiteX315" fmla="*/ 1592159 w 7143544"/>
              <a:gd name="connsiteY315" fmla="*/ 5437218 h 6857999"/>
              <a:gd name="connsiteX316" fmla="*/ 1614806 w 7143544"/>
              <a:gd name="connsiteY316" fmla="*/ 5465281 h 6857999"/>
              <a:gd name="connsiteX317" fmla="*/ 1703423 w 7143544"/>
              <a:gd name="connsiteY317" fmla="*/ 5490881 h 6857999"/>
              <a:gd name="connsiteX318" fmla="*/ 1659606 w 7143544"/>
              <a:gd name="connsiteY318" fmla="*/ 5516974 h 6857999"/>
              <a:gd name="connsiteX319" fmla="*/ 1707361 w 7143544"/>
              <a:gd name="connsiteY319" fmla="*/ 5547990 h 6857999"/>
              <a:gd name="connsiteX320" fmla="*/ 1771363 w 7143544"/>
              <a:gd name="connsiteY320" fmla="*/ 5558329 h 6857999"/>
              <a:gd name="connsiteX321" fmla="*/ 1796963 w 7143544"/>
              <a:gd name="connsiteY321" fmla="*/ 5613469 h 6857999"/>
              <a:gd name="connsiteX322" fmla="*/ 1838811 w 7143544"/>
              <a:gd name="connsiteY322" fmla="*/ 5659254 h 6857999"/>
              <a:gd name="connsiteX323" fmla="*/ 1852103 w 7143544"/>
              <a:gd name="connsiteY323" fmla="*/ 5610022 h 6857999"/>
              <a:gd name="connsiteX324" fmla="*/ 1795979 w 7143544"/>
              <a:gd name="connsiteY324" fmla="*/ 5613961 h 6857999"/>
              <a:gd name="connsiteX325" fmla="*/ 1856042 w 7143544"/>
              <a:gd name="connsiteY325" fmla="*/ 5602637 h 6857999"/>
              <a:gd name="connsiteX326" fmla="*/ 1922505 w 7143544"/>
              <a:gd name="connsiteY326" fmla="*/ 5650885 h 6857999"/>
              <a:gd name="connsiteX327" fmla="*/ 1954013 w 7143544"/>
              <a:gd name="connsiteY327" fmla="*/ 5651377 h 6857999"/>
              <a:gd name="connsiteX328" fmla="*/ 1995860 w 7143544"/>
              <a:gd name="connsiteY328" fmla="*/ 5751318 h 6857999"/>
              <a:gd name="connsiteX329" fmla="*/ 2038200 w 7143544"/>
              <a:gd name="connsiteY329" fmla="*/ 5762641 h 6857999"/>
              <a:gd name="connsiteX330" fmla="*/ 2034261 w 7143544"/>
              <a:gd name="connsiteY330" fmla="*/ 5735071 h 6857999"/>
              <a:gd name="connsiteX331" fmla="*/ 2147002 w 7143544"/>
              <a:gd name="connsiteY331" fmla="*/ 5787750 h 6857999"/>
              <a:gd name="connsiteX332" fmla="*/ 2120909 w 7143544"/>
              <a:gd name="connsiteY332" fmla="*/ 5899506 h 6857999"/>
              <a:gd name="connsiteX333" fmla="*/ 2288790 w 7143544"/>
              <a:gd name="connsiteY333" fmla="*/ 5929045 h 6857999"/>
              <a:gd name="connsiteX334" fmla="*/ 2231681 w 7143544"/>
              <a:gd name="connsiteY334" fmla="*/ 5951691 h 6857999"/>
              <a:gd name="connsiteX335" fmla="*/ 2307006 w 7143544"/>
              <a:gd name="connsiteY335" fmla="*/ 5994523 h 6857999"/>
              <a:gd name="connsiteX336" fmla="*/ 2309467 w 7143544"/>
              <a:gd name="connsiteY336" fmla="*/ 5953661 h 6857999"/>
              <a:gd name="connsiteX337" fmla="*/ 2341960 w 7143544"/>
              <a:gd name="connsiteY337" fmla="*/ 5963015 h 6857999"/>
              <a:gd name="connsiteX338" fmla="*/ 2403500 w 7143544"/>
              <a:gd name="connsiteY338" fmla="*/ 5960061 h 6857999"/>
              <a:gd name="connsiteX339" fmla="*/ 2442886 w 7143544"/>
              <a:gd name="connsiteY339" fmla="*/ 5972861 h 6857999"/>
              <a:gd name="connsiteX340" fmla="*/ 2458640 w 7143544"/>
              <a:gd name="connsiteY340" fmla="*/ 5982708 h 6857999"/>
              <a:gd name="connsiteX341" fmla="*/ 2526087 w 7143544"/>
              <a:gd name="connsiteY341" fmla="*/ 6033416 h 6857999"/>
              <a:gd name="connsiteX342" fmla="*/ 2562027 w 7143544"/>
              <a:gd name="connsiteY342" fmla="*/ 6031447 h 6857999"/>
              <a:gd name="connsiteX343" fmla="*/ 2552673 w 7143544"/>
              <a:gd name="connsiteY343" fmla="*/ 6060986 h 6857999"/>
              <a:gd name="connsiteX344" fmla="*/ 2640305 w 7143544"/>
              <a:gd name="connsiteY344" fmla="*/ 6033416 h 6857999"/>
              <a:gd name="connsiteX345" fmla="*/ 2643259 w 7143544"/>
              <a:gd name="connsiteY345" fmla="*/ 5966953 h 6857999"/>
              <a:gd name="connsiteX346" fmla="*/ 2700861 w 7143544"/>
              <a:gd name="connsiteY346" fmla="*/ 6035878 h 6857999"/>
              <a:gd name="connsiteX347" fmla="*/ 2751569 w 7143544"/>
              <a:gd name="connsiteY347" fmla="*/ 6074771 h 6857999"/>
              <a:gd name="connsiteX348" fmla="*/ 2760924 w 7143544"/>
              <a:gd name="connsiteY348" fmla="*/ 6080186 h 6857999"/>
              <a:gd name="connsiteX349" fmla="*/ 2854956 w 7143544"/>
              <a:gd name="connsiteY349" fmla="*/ 6097910 h 6857999"/>
              <a:gd name="connsiteX350" fmla="*/ 2981482 w 7143544"/>
              <a:gd name="connsiteY350" fmla="*/ 6111203 h 6857999"/>
              <a:gd name="connsiteX351" fmla="*/ 2942589 w 7143544"/>
              <a:gd name="connsiteY351" fmla="*/ 6193913 h 6857999"/>
              <a:gd name="connsiteX352" fmla="*/ 2980005 w 7143544"/>
              <a:gd name="connsiteY352" fmla="*/ 6210159 h 6857999"/>
              <a:gd name="connsiteX353" fmla="*/ 2991821 w 7143544"/>
              <a:gd name="connsiteY353" fmla="*/ 6188497 h 6857999"/>
              <a:gd name="connsiteX354" fmla="*/ 3012498 w 7143544"/>
              <a:gd name="connsiteY354" fmla="*/ 6148127 h 6857999"/>
              <a:gd name="connsiteX355" fmla="*/ 3037114 w 7143544"/>
              <a:gd name="connsiteY355" fmla="*/ 6198836 h 6857999"/>
              <a:gd name="connsiteX356" fmla="*/ 3095700 w 7143544"/>
              <a:gd name="connsiteY356" fmla="*/ 6177174 h 6857999"/>
              <a:gd name="connsiteX357" fmla="*/ 3099147 w 7143544"/>
              <a:gd name="connsiteY357" fmla="*/ 6144681 h 6857999"/>
              <a:gd name="connsiteX358" fmla="*/ 3181364 w 7143544"/>
              <a:gd name="connsiteY358" fmla="*/ 6138280 h 6857999"/>
              <a:gd name="connsiteX359" fmla="*/ 3226165 w 7143544"/>
              <a:gd name="connsiteY359" fmla="*/ 6149111 h 6857999"/>
              <a:gd name="connsiteX360" fmla="*/ 3275889 w 7143544"/>
              <a:gd name="connsiteY360" fmla="*/ 6150588 h 6857999"/>
              <a:gd name="connsiteX361" fmla="*/ 3278843 w 7143544"/>
              <a:gd name="connsiteY361" fmla="*/ 6148619 h 6857999"/>
              <a:gd name="connsiteX362" fmla="*/ 3401923 w 7143544"/>
              <a:gd name="connsiteY362" fmla="*/ 6158465 h 6857999"/>
              <a:gd name="connsiteX363" fmla="*/ 3426046 w 7143544"/>
              <a:gd name="connsiteY363" fmla="*/ 6162896 h 6857999"/>
              <a:gd name="connsiteX364" fmla="*/ 3493494 w 7143544"/>
              <a:gd name="connsiteY364" fmla="*/ 6165850 h 6857999"/>
              <a:gd name="connsiteX365" fmla="*/ 3511217 w 7143544"/>
              <a:gd name="connsiteY365" fmla="*/ 6156496 h 6857999"/>
              <a:gd name="connsiteX366" fmla="*/ 3553557 w 7143544"/>
              <a:gd name="connsiteY366" fmla="*/ 6149111 h 6857999"/>
              <a:gd name="connsiteX367" fmla="*/ 3653497 w 7143544"/>
              <a:gd name="connsiteY367" fmla="*/ 6152065 h 6857999"/>
              <a:gd name="connsiteX368" fmla="*/ 3760331 w 7143544"/>
              <a:gd name="connsiteY368" fmla="*/ 6131388 h 6857999"/>
              <a:gd name="connsiteX369" fmla="*/ 3828763 w 7143544"/>
              <a:gd name="connsiteY369" fmla="*/ 6158957 h 6857999"/>
              <a:gd name="connsiteX370" fmla="*/ 3833194 w 7143544"/>
              <a:gd name="connsiteY370" fmla="*/ 6129418 h 6857999"/>
              <a:gd name="connsiteX371" fmla="*/ 3846979 w 7143544"/>
              <a:gd name="connsiteY371" fmla="*/ 6174220 h 6857999"/>
              <a:gd name="connsiteX372" fmla="*/ 3925750 w 7143544"/>
              <a:gd name="connsiteY372" fmla="*/ 6167819 h 6857999"/>
              <a:gd name="connsiteX373" fmla="*/ 3879472 w 7143544"/>
              <a:gd name="connsiteY373" fmla="*/ 6117110 h 6857999"/>
              <a:gd name="connsiteX374" fmla="*/ 3938550 w 7143544"/>
              <a:gd name="connsiteY374" fmla="*/ 6131388 h 6857999"/>
              <a:gd name="connsiteX375" fmla="*/ 3962181 w 7143544"/>
              <a:gd name="connsiteY375" fmla="*/ 6182589 h 6857999"/>
              <a:gd name="connsiteX376" fmla="*/ 3975474 w 7143544"/>
              <a:gd name="connsiteY376" fmla="*/ 6178158 h 6857999"/>
              <a:gd name="connsiteX377" fmla="*/ 3961197 w 7143544"/>
              <a:gd name="connsiteY377" fmla="*/ 6132373 h 6857999"/>
              <a:gd name="connsiteX378" fmla="*/ 3985320 w 7143544"/>
              <a:gd name="connsiteY378" fmla="*/ 6104802 h 6857999"/>
              <a:gd name="connsiteX379" fmla="*/ 4097569 w 7143544"/>
              <a:gd name="connsiteY379" fmla="*/ 6070340 h 6857999"/>
              <a:gd name="connsiteX380" fmla="*/ 4164524 w 7143544"/>
              <a:gd name="connsiteY380" fmla="*/ 6096925 h 6857999"/>
              <a:gd name="connsiteX381" fmla="*/ 4194063 w 7143544"/>
              <a:gd name="connsiteY381" fmla="*/ 6116618 h 6857999"/>
              <a:gd name="connsiteX382" fmla="*/ 4198494 w 7143544"/>
              <a:gd name="connsiteY382" fmla="*/ 6107264 h 6857999"/>
              <a:gd name="connsiteX383" fmla="*/ 4187171 w 7143544"/>
              <a:gd name="connsiteY383" fmla="*/ 6064432 h 6857999"/>
              <a:gd name="connsiteX384" fmla="*/ 4306805 w 7143544"/>
              <a:gd name="connsiteY384" fmla="*/ 6019139 h 6857999"/>
              <a:gd name="connsiteX385" fmla="*/ 4348159 w 7143544"/>
              <a:gd name="connsiteY385" fmla="*/ 6051632 h 6857999"/>
              <a:gd name="connsiteX386" fmla="*/ 4373760 w 7143544"/>
              <a:gd name="connsiteY386" fmla="*/ 6016678 h 6857999"/>
              <a:gd name="connsiteX387" fmla="*/ 4410684 w 7143544"/>
              <a:gd name="connsiteY387" fmla="*/ 6044740 h 6857999"/>
              <a:gd name="connsiteX388" fmla="*/ 4417084 w 7143544"/>
              <a:gd name="connsiteY388" fmla="*/ 6036863 h 6857999"/>
              <a:gd name="connsiteX389" fmla="*/ 4399360 w 7143544"/>
              <a:gd name="connsiteY389" fmla="*/ 6009785 h 6857999"/>
              <a:gd name="connsiteX390" fmla="*/ 4433823 w 7143544"/>
              <a:gd name="connsiteY390" fmla="*/ 5994523 h 6857999"/>
              <a:gd name="connsiteX391" fmla="*/ 4452531 w 7143544"/>
              <a:gd name="connsiteY391" fmla="*/ 5983200 h 6857999"/>
              <a:gd name="connsiteX392" fmla="*/ 4498809 w 7143544"/>
              <a:gd name="connsiteY392" fmla="*/ 5976307 h 6857999"/>
              <a:gd name="connsiteX393" fmla="*/ 4522933 w 7143544"/>
              <a:gd name="connsiteY393" fmla="*/ 5971384 h 6857999"/>
              <a:gd name="connsiteX394" fmla="*/ 4621396 w 7143544"/>
              <a:gd name="connsiteY394" fmla="*/ 5925106 h 6857999"/>
              <a:gd name="connsiteX395" fmla="*/ 4650935 w 7143544"/>
              <a:gd name="connsiteY395" fmla="*/ 5955138 h 6857999"/>
              <a:gd name="connsiteX396" fmla="*/ 4665705 w 7143544"/>
              <a:gd name="connsiteY396" fmla="*/ 5918214 h 6857999"/>
              <a:gd name="connsiteX397" fmla="*/ 4695244 w 7143544"/>
              <a:gd name="connsiteY397" fmla="*/ 5896552 h 6857999"/>
              <a:gd name="connsiteX398" fmla="*/ 4730199 w 7143544"/>
              <a:gd name="connsiteY398" fmla="*/ 5902952 h 6857999"/>
              <a:gd name="connsiteX399" fmla="*/ 4748414 w 7143544"/>
              <a:gd name="connsiteY399" fmla="*/ 5872428 h 6857999"/>
              <a:gd name="connsiteX400" fmla="*/ 4764661 w 7143544"/>
              <a:gd name="connsiteY400" fmla="*/ 5885228 h 6857999"/>
              <a:gd name="connsiteX401" fmla="*/ 4811431 w 7143544"/>
              <a:gd name="connsiteY401" fmla="*/ 5845843 h 6857999"/>
              <a:gd name="connsiteX402" fmla="*/ 4798139 w 7143544"/>
              <a:gd name="connsiteY402" fmla="*/ 5882767 h 6857999"/>
              <a:gd name="connsiteX403" fmla="*/ 4812908 w 7143544"/>
              <a:gd name="connsiteY403" fmla="*/ 5811873 h 6857999"/>
              <a:gd name="connsiteX404" fmla="*/ 4829155 w 7143544"/>
              <a:gd name="connsiteY404" fmla="*/ 5820242 h 6857999"/>
              <a:gd name="connsiteX405" fmla="*/ 4842940 w 7143544"/>
              <a:gd name="connsiteY405" fmla="*/ 5840427 h 6857999"/>
              <a:gd name="connsiteX406" fmla="*/ 4954204 w 7143544"/>
              <a:gd name="connsiteY406" fmla="*/ 5795627 h 6857999"/>
              <a:gd name="connsiteX407" fmla="*/ 4941403 w 7143544"/>
              <a:gd name="connsiteY407" fmla="*/ 5773472 h 6857999"/>
              <a:gd name="connsiteX408" fmla="*/ 5054637 w 7143544"/>
              <a:gd name="connsiteY408" fmla="*/ 5731625 h 6857999"/>
              <a:gd name="connsiteX409" fmla="*/ 5122576 w 7143544"/>
              <a:gd name="connsiteY409" fmla="*/ 5710455 h 6857999"/>
              <a:gd name="connsiteX410" fmla="*/ 5070883 w 7143544"/>
              <a:gd name="connsiteY410" fmla="*/ 5656300 h 6857999"/>
              <a:gd name="connsiteX411" fmla="*/ 5120115 w 7143544"/>
              <a:gd name="connsiteY411" fmla="*/ 5656792 h 6857999"/>
              <a:gd name="connsiteX412" fmla="*/ 5179193 w 7143544"/>
              <a:gd name="connsiteY412" fmla="*/ 5611991 h 6857999"/>
              <a:gd name="connsiteX413" fmla="*/ 5259441 w 7143544"/>
              <a:gd name="connsiteY413" fmla="*/ 5564729 h 6857999"/>
              <a:gd name="connsiteX414" fmla="*/ 5313596 w 7143544"/>
              <a:gd name="connsiteY414" fmla="*/ 5548482 h 6857999"/>
              <a:gd name="connsiteX415" fmla="*/ 5311627 w 7143544"/>
              <a:gd name="connsiteY415" fmla="*/ 5490881 h 6857999"/>
              <a:gd name="connsiteX416" fmla="*/ 5351012 w 7143544"/>
              <a:gd name="connsiteY416" fmla="*/ 5506635 h 6857999"/>
              <a:gd name="connsiteX417" fmla="*/ 5367259 w 7143544"/>
              <a:gd name="connsiteY417" fmla="*/ 5467742 h 6857999"/>
              <a:gd name="connsiteX418" fmla="*/ 5412060 w 7143544"/>
              <a:gd name="connsiteY418" fmla="*/ 5403248 h 6857999"/>
              <a:gd name="connsiteX419" fmla="*/ 5425352 w 7143544"/>
              <a:gd name="connsiteY419" fmla="*/ 5386017 h 6857999"/>
              <a:gd name="connsiteX420" fmla="*/ 5520370 w 7143544"/>
              <a:gd name="connsiteY420" fmla="*/ 5368294 h 6857999"/>
              <a:gd name="connsiteX421" fmla="*/ 5520862 w 7143544"/>
              <a:gd name="connsiteY421" fmla="*/ 5356478 h 6857999"/>
              <a:gd name="connsiteX422" fmla="*/ 5499200 w 7143544"/>
              <a:gd name="connsiteY422" fmla="*/ 5344170 h 6857999"/>
              <a:gd name="connsiteX423" fmla="*/ 5568125 w 7143544"/>
              <a:gd name="connsiteY423" fmla="*/ 5288046 h 6857999"/>
              <a:gd name="connsiteX424" fmla="*/ 5575017 w 7143544"/>
              <a:gd name="connsiteY424" fmla="*/ 5266876 h 6857999"/>
              <a:gd name="connsiteX425" fmla="*/ 5570094 w 7143544"/>
              <a:gd name="connsiteY425" fmla="*/ 5207798 h 6857999"/>
              <a:gd name="connsiteX426" fmla="*/ 5604064 w 7143544"/>
              <a:gd name="connsiteY426" fmla="*/ 5229952 h 6857999"/>
              <a:gd name="connsiteX427" fmla="*/ 5627203 w 7143544"/>
              <a:gd name="connsiteY427" fmla="*/ 5154135 h 6857999"/>
              <a:gd name="connsiteX428" fmla="*/ 5711882 w 7143544"/>
              <a:gd name="connsiteY428" fmla="*/ 5137889 h 6857999"/>
              <a:gd name="connsiteX429" fmla="*/ 5703513 w 7143544"/>
              <a:gd name="connsiteY429" fmla="*/ 5096042 h 6857999"/>
              <a:gd name="connsiteX430" fmla="*/ 5810838 w 7143544"/>
              <a:gd name="connsiteY430" fmla="*/ 5035486 h 6857999"/>
              <a:gd name="connsiteX431" fmla="*/ 5789668 w 7143544"/>
              <a:gd name="connsiteY431" fmla="*/ 4950315 h 6857999"/>
              <a:gd name="connsiteX432" fmla="*/ 5928010 w 7143544"/>
              <a:gd name="connsiteY432" fmla="*/ 4911914 h 6857999"/>
              <a:gd name="connsiteX433" fmla="*/ 5855639 w 7143544"/>
              <a:gd name="connsiteY433" fmla="*/ 4866621 h 6857999"/>
              <a:gd name="connsiteX434" fmla="*/ 5893055 w 7143544"/>
              <a:gd name="connsiteY434" fmla="*/ 4852344 h 6857999"/>
              <a:gd name="connsiteX435" fmla="*/ 5922594 w 7143544"/>
              <a:gd name="connsiteY435" fmla="*/ 4820343 h 6857999"/>
              <a:gd name="connsiteX436" fmla="*/ 5943764 w 7143544"/>
              <a:gd name="connsiteY436" fmla="*/ 4790804 h 6857999"/>
              <a:gd name="connsiteX437" fmla="*/ 5970842 w 7143544"/>
              <a:gd name="connsiteY437" fmla="*/ 4760280 h 6857999"/>
              <a:gd name="connsiteX438" fmla="*/ 5985611 w 7143544"/>
              <a:gd name="connsiteY438" fmla="*/ 4720402 h 6857999"/>
              <a:gd name="connsiteX439" fmla="*/ 6037797 w 7143544"/>
              <a:gd name="connsiteY439" fmla="*/ 4650985 h 6857999"/>
              <a:gd name="connsiteX440" fmla="*/ 6031397 w 7143544"/>
              <a:gd name="connsiteY440" fmla="*/ 4609631 h 6857999"/>
              <a:gd name="connsiteX441" fmla="*/ 6079152 w 7143544"/>
              <a:gd name="connsiteY441" fmla="*/ 4594369 h 6857999"/>
              <a:gd name="connsiteX442" fmla="*/ 6124938 w 7143544"/>
              <a:gd name="connsiteY442" fmla="*/ 4585015 h 6857999"/>
              <a:gd name="connsiteX443" fmla="*/ 6131830 w 7143544"/>
              <a:gd name="connsiteY443" fmla="*/ 4541198 h 6857999"/>
              <a:gd name="connsiteX444" fmla="*/ 6113614 w 7143544"/>
              <a:gd name="connsiteY444" fmla="*/ 4490982 h 6857999"/>
              <a:gd name="connsiteX445" fmla="*/ 6121491 w 7143544"/>
              <a:gd name="connsiteY445" fmla="*/ 4486551 h 6857999"/>
              <a:gd name="connsiteX446" fmla="*/ 6148569 w 7143544"/>
              <a:gd name="connsiteY446" fmla="*/ 4520521 h 6857999"/>
              <a:gd name="connsiteX447" fmla="*/ 6155954 w 7143544"/>
              <a:gd name="connsiteY447" fmla="*/ 4519044 h 6857999"/>
              <a:gd name="connsiteX448" fmla="*/ 6136753 w 7143544"/>
              <a:gd name="connsiteY448" fmla="*/ 4449135 h 6857999"/>
              <a:gd name="connsiteX449" fmla="*/ 6166292 w 7143544"/>
              <a:gd name="connsiteY449" fmla="*/ 4372825 h 6857999"/>
              <a:gd name="connsiteX450" fmla="*/ 6179585 w 7143544"/>
              <a:gd name="connsiteY450" fmla="*/ 4360025 h 6857999"/>
              <a:gd name="connsiteX451" fmla="*/ 6161369 w 7143544"/>
              <a:gd name="connsiteY451" fmla="*/ 4330486 h 6857999"/>
              <a:gd name="connsiteX452" fmla="*/ 6209124 w 7143544"/>
              <a:gd name="connsiteY452" fmla="*/ 4332947 h 6857999"/>
              <a:gd name="connsiteX453" fmla="*/ 6178108 w 7143544"/>
              <a:gd name="connsiteY453" fmla="*/ 4303901 h 6857999"/>
              <a:gd name="connsiteX454" fmla="*/ 6181554 w 7143544"/>
              <a:gd name="connsiteY454" fmla="*/ 4268454 h 6857999"/>
              <a:gd name="connsiteX455" fmla="*/ 6192385 w 7143544"/>
              <a:gd name="connsiteY455" fmla="*/ 4267961 h 6857999"/>
              <a:gd name="connsiteX456" fmla="*/ 6205185 w 7143544"/>
              <a:gd name="connsiteY456" fmla="*/ 4305378 h 6857999"/>
              <a:gd name="connsiteX457" fmla="*/ 6224878 w 7143544"/>
              <a:gd name="connsiteY457" fmla="*/ 4250730 h 6857999"/>
              <a:gd name="connsiteX458" fmla="*/ 6251464 w 7143544"/>
              <a:gd name="connsiteY458" fmla="*/ 4187713 h 6857999"/>
              <a:gd name="connsiteX459" fmla="*/ 6276079 w 7143544"/>
              <a:gd name="connsiteY459" fmla="*/ 4118296 h 6857999"/>
              <a:gd name="connsiteX460" fmla="*/ 6278049 w 7143544"/>
              <a:gd name="connsiteY460" fmla="*/ 4088757 h 6857999"/>
              <a:gd name="connsiteX461" fmla="*/ 6294788 w 7143544"/>
              <a:gd name="connsiteY461" fmla="*/ 4111896 h 6857999"/>
              <a:gd name="connsiteX462" fmla="*/ 6322358 w 7143544"/>
              <a:gd name="connsiteY462" fmla="*/ 4077434 h 6857999"/>
              <a:gd name="connsiteX463" fmla="*/ 6297742 w 7143544"/>
              <a:gd name="connsiteY463" fmla="*/ 4032141 h 6857999"/>
              <a:gd name="connsiteX464" fmla="*/ 6333188 w 7143544"/>
              <a:gd name="connsiteY464" fmla="*/ 3949431 h 6857999"/>
              <a:gd name="connsiteX465" fmla="*/ 6332696 w 7143544"/>
              <a:gd name="connsiteY465" fmla="*/ 3855398 h 6857999"/>
              <a:gd name="connsiteX466" fmla="*/ 6328757 w 7143544"/>
              <a:gd name="connsiteY466" fmla="*/ 3795335 h 6857999"/>
              <a:gd name="connsiteX467" fmla="*/ 6342050 w 7143544"/>
              <a:gd name="connsiteY467" fmla="*/ 3792381 h 6857999"/>
              <a:gd name="connsiteX468" fmla="*/ 6366174 w 7143544"/>
              <a:gd name="connsiteY468" fmla="*/ 3679148 h 6857999"/>
              <a:gd name="connsiteX469" fmla="*/ 6386359 w 7143544"/>
              <a:gd name="connsiteY469" fmla="*/ 3603331 h 6857999"/>
              <a:gd name="connsiteX470" fmla="*/ 6376020 w 7143544"/>
              <a:gd name="connsiteY470" fmla="*/ 3572807 h 6857999"/>
              <a:gd name="connsiteX471" fmla="*/ 6387343 w 7143544"/>
              <a:gd name="connsiteY471" fmla="*/ 3490098 h 6857999"/>
              <a:gd name="connsiteX472" fmla="*/ 6391774 w 7143544"/>
              <a:gd name="connsiteY472" fmla="*/ 3387695 h 6857999"/>
              <a:gd name="connsiteX473" fmla="*/ 6391774 w 7143544"/>
              <a:gd name="connsiteY473" fmla="*/ 3366033 h 6857999"/>
              <a:gd name="connsiteX474" fmla="*/ 6400144 w 7143544"/>
              <a:gd name="connsiteY474" fmla="*/ 3279878 h 6857999"/>
              <a:gd name="connsiteX475" fmla="*/ 6395220 w 7143544"/>
              <a:gd name="connsiteY475" fmla="*/ 3204553 h 6857999"/>
              <a:gd name="connsiteX476" fmla="*/ 6389313 w 7143544"/>
              <a:gd name="connsiteY476" fmla="*/ 3091319 h 6857999"/>
              <a:gd name="connsiteX477" fmla="*/ 6382420 w 7143544"/>
              <a:gd name="connsiteY477" fmla="*/ 2965286 h 6857999"/>
              <a:gd name="connsiteX478" fmla="*/ 6372082 w 7143544"/>
              <a:gd name="connsiteY478" fmla="*/ 2835314 h 6857999"/>
              <a:gd name="connsiteX479" fmla="*/ 6358789 w 7143544"/>
              <a:gd name="connsiteY479" fmla="*/ 2764420 h 6857999"/>
              <a:gd name="connsiteX480" fmla="*/ 6356820 w 7143544"/>
              <a:gd name="connsiteY480" fmla="*/ 2717650 h 6857999"/>
              <a:gd name="connsiteX481" fmla="*/ 6359774 w 7143544"/>
              <a:gd name="connsiteY481" fmla="*/ 2697464 h 6857999"/>
              <a:gd name="connsiteX482" fmla="*/ 6346481 w 7143544"/>
              <a:gd name="connsiteY482" fmla="*/ 2652663 h 6857999"/>
              <a:gd name="connsiteX483" fmla="*/ 6330235 w 7143544"/>
              <a:gd name="connsiteY483" fmla="*/ 2615247 h 6857999"/>
              <a:gd name="connsiteX484" fmla="*/ 6289372 w 7143544"/>
              <a:gd name="connsiteY484" fmla="*/ 2453274 h 6857999"/>
              <a:gd name="connsiteX485" fmla="*/ 6256387 w 7143544"/>
              <a:gd name="connsiteY485" fmla="*/ 2331672 h 6857999"/>
              <a:gd name="connsiteX486" fmla="*/ 6235710 w 7143544"/>
              <a:gd name="connsiteY486" fmla="*/ 2288348 h 6857999"/>
              <a:gd name="connsiteX487" fmla="*/ 6226355 w 7143544"/>
              <a:gd name="connsiteY487" fmla="*/ 2252408 h 6857999"/>
              <a:gd name="connsiteX488" fmla="*/ 6194847 w 7143544"/>
              <a:gd name="connsiteY488" fmla="*/ 2138683 h 6857999"/>
              <a:gd name="connsiteX489" fmla="*/ 6148077 w 7143544"/>
              <a:gd name="connsiteY489" fmla="*/ 2060896 h 6857999"/>
              <a:gd name="connsiteX490" fmla="*/ 6130845 w 7143544"/>
              <a:gd name="connsiteY490" fmla="*/ 2026434 h 6857999"/>
              <a:gd name="connsiteX491" fmla="*/ 6108691 w 7143544"/>
              <a:gd name="connsiteY491" fmla="*/ 1915170 h 6857999"/>
              <a:gd name="connsiteX492" fmla="*/ 6118537 w 7143544"/>
              <a:gd name="connsiteY492" fmla="*/ 1906801 h 6857999"/>
              <a:gd name="connsiteX493" fmla="*/ 6056505 w 7143544"/>
              <a:gd name="connsiteY493" fmla="*/ 1876277 h 6857999"/>
              <a:gd name="connsiteX494" fmla="*/ 6024013 w 7143544"/>
              <a:gd name="connsiteY494" fmla="*/ 1819168 h 6857999"/>
              <a:gd name="connsiteX495" fmla="*/ 6020074 w 7143544"/>
              <a:gd name="connsiteY495" fmla="*/ 1766982 h 6857999"/>
              <a:gd name="connsiteX496" fmla="*/ 5972319 w 7143544"/>
              <a:gd name="connsiteY496" fmla="*/ 1729073 h 6857999"/>
              <a:gd name="connsiteX497" fmla="*/ 5919641 w 7143544"/>
              <a:gd name="connsiteY497" fmla="*/ 1684765 h 6857999"/>
              <a:gd name="connsiteX498" fmla="*/ 5938349 w 7143544"/>
              <a:gd name="connsiteY498" fmla="*/ 1742858 h 6857999"/>
              <a:gd name="connsiteX499" fmla="*/ 5878286 w 7143544"/>
              <a:gd name="connsiteY499" fmla="*/ 1722181 h 6857999"/>
              <a:gd name="connsiteX500" fmla="*/ 5905363 w 7143544"/>
              <a:gd name="connsiteY500" fmla="*/ 1670488 h 6857999"/>
              <a:gd name="connsiteX501" fmla="*/ 5901917 w 7143544"/>
              <a:gd name="connsiteY501" fmla="*/ 1663103 h 6857999"/>
              <a:gd name="connsiteX502" fmla="*/ 5806407 w 7143544"/>
              <a:gd name="connsiteY502" fmla="*/ 1613871 h 6857999"/>
              <a:gd name="connsiteX503" fmla="*/ 5771945 w 7143544"/>
              <a:gd name="connsiteY503" fmla="*/ 1558239 h 6857999"/>
              <a:gd name="connsiteX504" fmla="*/ 5726160 w 7143544"/>
              <a:gd name="connsiteY504" fmla="*/ 1516884 h 6857999"/>
              <a:gd name="connsiteX505" fmla="*/ 5648373 w 7143544"/>
              <a:gd name="connsiteY505" fmla="*/ 1463714 h 6857999"/>
              <a:gd name="connsiteX506" fmla="*/ 5636065 w 7143544"/>
              <a:gd name="connsiteY506" fmla="*/ 1470114 h 6857999"/>
              <a:gd name="connsiteX507" fmla="*/ 5681851 w 7143544"/>
              <a:gd name="connsiteY507" fmla="*/ 1413989 h 6857999"/>
              <a:gd name="connsiteX508" fmla="*/ 5466707 w 7143544"/>
              <a:gd name="connsiteY508" fmla="*/ 1186538 h 6857999"/>
              <a:gd name="connsiteX509" fmla="*/ 5356921 w 7143544"/>
              <a:gd name="connsiteY509" fmla="*/ 1211154 h 6857999"/>
              <a:gd name="connsiteX510" fmla="*/ 5269288 w 7143544"/>
              <a:gd name="connsiteY510" fmla="*/ 1206723 h 6857999"/>
              <a:gd name="connsiteX511" fmla="*/ 5251072 w 7143544"/>
              <a:gd name="connsiteY511" fmla="*/ 1203769 h 6857999"/>
              <a:gd name="connsiteX512" fmla="*/ 5144731 w 7143544"/>
              <a:gd name="connsiteY512" fmla="*/ 1169307 h 6857999"/>
              <a:gd name="connsiteX513" fmla="*/ 5020667 w 7143544"/>
              <a:gd name="connsiteY513" fmla="*/ 1122044 h 6857999"/>
              <a:gd name="connsiteX514" fmla="*/ 5044790 w 7143544"/>
              <a:gd name="connsiteY514" fmla="*/ 1099890 h 6857999"/>
              <a:gd name="connsiteX515" fmla="*/ 4997035 w 7143544"/>
              <a:gd name="connsiteY515" fmla="*/ 959579 h 6857999"/>
              <a:gd name="connsiteX516" fmla="*/ 4963065 w 7143544"/>
              <a:gd name="connsiteY516" fmla="*/ 784806 h 6857999"/>
              <a:gd name="connsiteX517" fmla="*/ 4603673 w 7143544"/>
              <a:gd name="connsiteY517" fmla="*/ 578525 h 6857999"/>
              <a:gd name="connsiteX518" fmla="*/ 4214741 w 7143544"/>
              <a:gd name="connsiteY518" fmla="*/ 448552 h 6857999"/>
              <a:gd name="connsiteX519" fmla="*/ 4216218 w 7143544"/>
              <a:gd name="connsiteY519" fmla="*/ 434275 h 6857999"/>
              <a:gd name="connsiteX520" fmla="*/ 4371791 w 7143544"/>
              <a:gd name="connsiteY520" fmla="*/ 442152 h 6857999"/>
              <a:gd name="connsiteX521" fmla="*/ 4433823 w 7143544"/>
              <a:gd name="connsiteY521" fmla="*/ 441168 h 6857999"/>
              <a:gd name="connsiteX522" fmla="*/ 4531302 w 7143544"/>
              <a:gd name="connsiteY522" fmla="*/ 481045 h 6857999"/>
              <a:gd name="connsiteX523" fmla="*/ 4556410 w 7143544"/>
              <a:gd name="connsiteY523" fmla="*/ 494830 h 6857999"/>
              <a:gd name="connsiteX524" fmla="*/ 4604657 w 7143544"/>
              <a:gd name="connsiteY524" fmla="*/ 517477 h 6857999"/>
              <a:gd name="connsiteX525" fmla="*/ 4724291 w 7143544"/>
              <a:gd name="connsiteY525" fmla="*/ 568678 h 6857999"/>
              <a:gd name="connsiteX526" fmla="*/ 4747922 w 7143544"/>
              <a:gd name="connsiteY526" fmla="*/ 579017 h 6857999"/>
              <a:gd name="connsiteX527" fmla="*/ 4858202 w 7143544"/>
              <a:gd name="connsiteY527" fmla="*/ 634649 h 6857999"/>
              <a:gd name="connsiteX528" fmla="*/ 4878879 w 7143544"/>
              <a:gd name="connsiteY528" fmla="*/ 648926 h 6857999"/>
              <a:gd name="connsiteX529" fmla="*/ 4926634 w 7143544"/>
              <a:gd name="connsiteY529" fmla="*/ 675019 h 6857999"/>
              <a:gd name="connsiteX530" fmla="*/ 4939434 w 7143544"/>
              <a:gd name="connsiteY530" fmla="*/ 667142 h 6857999"/>
              <a:gd name="connsiteX531" fmla="*/ 4914818 w 7143544"/>
              <a:gd name="connsiteY531" fmla="*/ 562770 h 6857999"/>
              <a:gd name="connsiteX532" fmla="*/ 4837524 w 7143544"/>
              <a:gd name="connsiteY532" fmla="*/ 551939 h 6857999"/>
              <a:gd name="connsiteX533" fmla="*/ 4770076 w 7143544"/>
              <a:gd name="connsiteY533" fmla="*/ 512061 h 6857999"/>
              <a:gd name="connsiteX534" fmla="*/ 4721829 w 7143544"/>
              <a:gd name="connsiteY534" fmla="*/ 479568 h 6857999"/>
              <a:gd name="connsiteX535" fmla="*/ 4708044 w 7143544"/>
              <a:gd name="connsiteY535" fmla="*/ 476615 h 6857999"/>
              <a:gd name="connsiteX536" fmla="*/ 4619427 w 7143544"/>
              <a:gd name="connsiteY536" fmla="*/ 446091 h 6857999"/>
              <a:gd name="connsiteX537" fmla="*/ 4569210 w 7143544"/>
              <a:gd name="connsiteY537" fmla="*/ 428860 h 6857999"/>
              <a:gd name="connsiteX538" fmla="*/ 4497824 w 7143544"/>
              <a:gd name="connsiteY538" fmla="*/ 385536 h 6857999"/>
              <a:gd name="connsiteX539" fmla="*/ 4627304 w 7143544"/>
              <a:gd name="connsiteY539" fmla="*/ 412121 h 6857999"/>
              <a:gd name="connsiteX540" fmla="*/ 4757276 w 7143544"/>
              <a:gd name="connsiteY540" fmla="*/ 446583 h 6857999"/>
              <a:gd name="connsiteX541" fmla="*/ 4882325 w 7143544"/>
              <a:gd name="connsiteY541" fmla="*/ 490399 h 6857999"/>
              <a:gd name="connsiteX542" fmla="*/ 4886756 w 7143544"/>
              <a:gd name="connsiteY542" fmla="*/ 481538 h 6857999"/>
              <a:gd name="connsiteX543" fmla="*/ 4836047 w 7143544"/>
              <a:gd name="connsiteY543" fmla="*/ 442645 h 6857999"/>
              <a:gd name="connsiteX544" fmla="*/ 4885771 w 7143544"/>
              <a:gd name="connsiteY544" fmla="*/ 434767 h 6857999"/>
              <a:gd name="connsiteX545" fmla="*/ 4826201 w 7143544"/>
              <a:gd name="connsiteY545" fmla="*/ 390951 h 6857999"/>
              <a:gd name="connsiteX546" fmla="*/ 4815862 w 7143544"/>
              <a:gd name="connsiteY546" fmla="*/ 369781 h 6857999"/>
              <a:gd name="connsiteX547" fmla="*/ 4832601 w 7143544"/>
              <a:gd name="connsiteY547" fmla="*/ 360920 h 6857999"/>
              <a:gd name="connsiteX548" fmla="*/ 4898079 w 7143544"/>
              <a:gd name="connsiteY548" fmla="*/ 376674 h 6857999"/>
              <a:gd name="connsiteX549" fmla="*/ 4914818 w 7143544"/>
              <a:gd name="connsiteY549" fmla="*/ 380120 h 6857999"/>
              <a:gd name="connsiteX550" fmla="*/ 5018697 w 7143544"/>
              <a:gd name="connsiteY550" fmla="*/ 419013 h 6857999"/>
              <a:gd name="connsiteX551" fmla="*/ 5085160 w 7143544"/>
              <a:gd name="connsiteY551" fmla="*/ 406705 h 6857999"/>
              <a:gd name="connsiteX552" fmla="*/ 5138331 w 7143544"/>
              <a:gd name="connsiteY552" fmla="*/ 426398 h 6857999"/>
              <a:gd name="connsiteX553" fmla="*/ 5138823 w 7143544"/>
              <a:gd name="connsiteY553" fmla="*/ 412613 h 6857999"/>
              <a:gd name="connsiteX554" fmla="*/ 5052175 w 7143544"/>
              <a:gd name="connsiteY554" fmla="*/ 348612 h 6857999"/>
              <a:gd name="connsiteX555" fmla="*/ 4894141 w 7143544"/>
              <a:gd name="connsiteY555" fmla="*/ 289533 h 6857999"/>
              <a:gd name="connsiteX556" fmla="*/ 4796662 w 7143544"/>
              <a:gd name="connsiteY556" fmla="*/ 264425 h 6857999"/>
              <a:gd name="connsiteX557" fmla="*/ 4667674 w 7143544"/>
              <a:gd name="connsiteY557" fmla="*/ 233901 h 6857999"/>
              <a:gd name="connsiteX558" fmla="*/ 4647981 w 7143544"/>
              <a:gd name="connsiteY558" fmla="*/ 226024 h 6857999"/>
              <a:gd name="connsiteX559" fmla="*/ 4572164 w 7143544"/>
              <a:gd name="connsiteY559" fmla="*/ 193039 h 6857999"/>
              <a:gd name="connsiteX560" fmla="*/ 4460900 w 7143544"/>
              <a:gd name="connsiteY560" fmla="*/ 155623 h 6857999"/>
              <a:gd name="connsiteX561" fmla="*/ 4464347 w 7143544"/>
              <a:gd name="connsiteY561" fmla="*/ 139376 h 6857999"/>
              <a:gd name="connsiteX562" fmla="*/ 4692783 w 7143544"/>
              <a:gd name="connsiteY562" fmla="*/ 140853 h 6857999"/>
              <a:gd name="connsiteX563" fmla="*/ 4943865 w 7143544"/>
              <a:gd name="connsiteY563" fmla="*/ 190577 h 6857999"/>
              <a:gd name="connsiteX564" fmla="*/ 5025098 w 7143544"/>
              <a:gd name="connsiteY564" fmla="*/ 203378 h 6857999"/>
              <a:gd name="connsiteX565" fmla="*/ 5109284 w 7143544"/>
              <a:gd name="connsiteY565" fmla="*/ 239809 h 6857999"/>
              <a:gd name="connsiteX566" fmla="*/ 5153593 w 7143544"/>
              <a:gd name="connsiteY566" fmla="*/ 251625 h 6857999"/>
              <a:gd name="connsiteX567" fmla="*/ 5186578 w 7143544"/>
              <a:gd name="connsiteY567" fmla="*/ 218147 h 6857999"/>
              <a:gd name="connsiteX568" fmla="*/ 5126023 w 7143544"/>
              <a:gd name="connsiteY568" fmla="*/ 138392 h 6857999"/>
              <a:gd name="connsiteX569" fmla="*/ 5126023 w 7143544"/>
              <a:gd name="connsiteY569" fmla="*/ 90144 h 6857999"/>
              <a:gd name="connsiteX570" fmla="*/ 5178701 w 7143544"/>
              <a:gd name="connsiteY570" fmla="*/ 40912 h 6857999"/>
              <a:gd name="connsiteX571" fmla="*/ 5254026 w 7143544"/>
              <a:gd name="connsiteY571" fmla="*/ 37466 h 6857999"/>
              <a:gd name="connsiteX572" fmla="*/ 5316550 w 7143544"/>
              <a:gd name="connsiteY572" fmla="*/ 57159 h 6857999"/>
              <a:gd name="connsiteX573" fmla="*/ 5379567 w 7143544"/>
              <a:gd name="connsiteY573" fmla="*/ 81775 h 6857999"/>
              <a:gd name="connsiteX574" fmla="*/ 5390398 w 7143544"/>
              <a:gd name="connsiteY574" fmla="*/ 21712 h 6857999"/>
              <a:gd name="connsiteX575" fmla="*/ 5412060 w 7143544"/>
              <a:gd name="connsiteY575" fmla="*/ 50 h 6857999"/>
              <a:gd name="connsiteX576" fmla="*/ 5547448 w 7143544"/>
              <a:gd name="connsiteY576" fmla="*/ 35497 h 6857999"/>
              <a:gd name="connsiteX577" fmla="*/ 5572556 w 7143544"/>
              <a:gd name="connsiteY577" fmla="*/ 85713 h 6857999"/>
              <a:gd name="connsiteX578" fmla="*/ 5613419 w 7143544"/>
              <a:gd name="connsiteY578" fmla="*/ 103929 h 6857999"/>
              <a:gd name="connsiteX579" fmla="*/ 5629665 w 7143544"/>
              <a:gd name="connsiteY579" fmla="*/ 67990 h 6857999"/>
              <a:gd name="connsiteX580" fmla="*/ 5677912 w 7143544"/>
              <a:gd name="connsiteY580" fmla="*/ 179746 h 6857999"/>
              <a:gd name="connsiteX581" fmla="*/ 5688251 w 7143544"/>
              <a:gd name="connsiteY581" fmla="*/ 179254 h 6857999"/>
              <a:gd name="connsiteX582" fmla="*/ 5734037 w 7143544"/>
              <a:gd name="connsiteY582" fmla="*/ 139376 h 6857999"/>
              <a:gd name="connsiteX583" fmla="*/ 5755206 w 7143544"/>
              <a:gd name="connsiteY583" fmla="*/ 199439 h 6857999"/>
              <a:gd name="connsiteX584" fmla="*/ 5681358 w 7143544"/>
              <a:gd name="connsiteY584" fmla="*/ 195993 h 6857999"/>
              <a:gd name="connsiteX585" fmla="*/ 5678404 w 7143544"/>
              <a:gd name="connsiteY585" fmla="*/ 209285 h 6857999"/>
              <a:gd name="connsiteX586" fmla="*/ 5718282 w 7143544"/>
              <a:gd name="connsiteY586" fmla="*/ 229963 h 6857999"/>
              <a:gd name="connsiteX587" fmla="*/ 5712375 w 7143544"/>
              <a:gd name="connsiteY587" fmla="*/ 254086 h 6857999"/>
              <a:gd name="connsiteX588" fmla="*/ 5921610 w 7143544"/>
              <a:gd name="connsiteY588" fmla="*/ 352058 h 6857999"/>
              <a:gd name="connsiteX589" fmla="*/ 5952133 w 7143544"/>
              <a:gd name="connsiteY589" fmla="*/ 328427 h 6857999"/>
              <a:gd name="connsiteX590" fmla="*/ 6010720 w 7143544"/>
              <a:gd name="connsiteY590" fmla="*/ 468245 h 6857999"/>
              <a:gd name="connsiteX591" fmla="*/ 6038289 w 7143544"/>
              <a:gd name="connsiteY591" fmla="*/ 485476 h 6857999"/>
              <a:gd name="connsiteX592" fmla="*/ 6074721 w 7143544"/>
              <a:gd name="connsiteY592" fmla="*/ 494830 h 6857999"/>
              <a:gd name="connsiteX593" fmla="*/ 6095891 w 7143544"/>
              <a:gd name="connsiteY593" fmla="*/ 524862 h 6857999"/>
              <a:gd name="connsiteX594" fmla="*/ 6007274 w 7143544"/>
              <a:gd name="connsiteY594" fmla="*/ 523877 h 6857999"/>
              <a:gd name="connsiteX595" fmla="*/ 5999889 w 7143544"/>
              <a:gd name="connsiteY595" fmla="*/ 553416 h 6857999"/>
              <a:gd name="connsiteX596" fmla="*/ 5984627 w 7143544"/>
              <a:gd name="connsiteY596" fmla="*/ 585417 h 6857999"/>
              <a:gd name="connsiteX597" fmla="*/ 6053552 w 7143544"/>
              <a:gd name="connsiteY597" fmla="*/ 634157 h 6857999"/>
              <a:gd name="connsiteX598" fmla="*/ 6060936 w 7143544"/>
              <a:gd name="connsiteY598" fmla="*/ 650895 h 6857999"/>
              <a:gd name="connsiteX599" fmla="*/ 6098845 w 7143544"/>
              <a:gd name="connsiteY599" fmla="*/ 672557 h 6857999"/>
              <a:gd name="connsiteX600" fmla="*/ 6113614 w 7143544"/>
              <a:gd name="connsiteY600" fmla="*/ 647941 h 6857999"/>
              <a:gd name="connsiteX601" fmla="*/ 6138230 w 7143544"/>
              <a:gd name="connsiteY601" fmla="*/ 566217 h 6857999"/>
              <a:gd name="connsiteX602" fmla="*/ 6201247 w 7143544"/>
              <a:gd name="connsiteY602" fmla="*/ 622833 h 6857999"/>
              <a:gd name="connsiteX603" fmla="*/ 6264756 w 7143544"/>
              <a:gd name="connsiteY603" fmla="*/ 675019 h 6857999"/>
              <a:gd name="connsiteX604" fmla="*/ 6264756 w 7143544"/>
              <a:gd name="connsiteY604" fmla="*/ 741974 h 6857999"/>
              <a:gd name="connsiteX605" fmla="*/ 6237678 w 7143544"/>
              <a:gd name="connsiteY605" fmla="*/ 751328 h 6857999"/>
              <a:gd name="connsiteX606" fmla="*/ 6174170 w 7143544"/>
              <a:gd name="connsiteY606" fmla="*/ 634649 h 6857999"/>
              <a:gd name="connsiteX607" fmla="*/ 6163338 w 7143544"/>
              <a:gd name="connsiteY607" fmla="*/ 768560 h 6857999"/>
              <a:gd name="connsiteX608" fmla="*/ 6263771 w 7143544"/>
              <a:gd name="connsiteY608" fmla="*/ 882778 h 6857999"/>
              <a:gd name="connsiteX609" fmla="*/ 6345496 w 7143544"/>
              <a:gd name="connsiteY609" fmla="*/ 1008319 h 6857999"/>
              <a:gd name="connsiteX610" fmla="*/ 6454299 w 7143544"/>
              <a:gd name="connsiteY610" fmla="*/ 1163399 h 6857999"/>
              <a:gd name="connsiteX611" fmla="*/ 6534055 w 7143544"/>
              <a:gd name="connsiteY611" fmla="*/ 1246109 h 6857999"/>
              <a:gd name="connsiteX612" fmla="*/ 6545870 w 7143544"/>
              <a:gd name="connsiteY612" fmla="*/ 1261371 h 6857999"/>
              <a:gd name="connsiteX613" fmla="*/ 6587717 w 7143544"/>
              <a:gd name="connsiteY613" fmla="*/ 1337188 h 6857999"/>
              <a:gd name="connsiteX614" fmla="*/ 6643349 w 7143544"/>
              <a:gd name="connsiteY614" fmla="*/ 1434667 h 6857999"/>
              <a:gd name="connsiteX615" fmla="*/ 6702427 w 7143544"/>
              <a:gd name="connsiteY615" fmla="*/ 1526238 h 6857999"/>
              <a:gd name="connsiteX616" fmla="*/ 6726551 w 7143544"/>
              <a:gd name="connsiteY616" fmla="*/ 1586301 h 6857999"/>
              <a:gd name="connsiteX617" fmla="*/ 6743290 w 7143544"/>
              <a:gd name="connsiteY617" fmla="*/ 1661133 h 6857999"/>
              <a:gd name="connsiteX618" fmla="*/ 6799415 w 7143544"/>
              <a:gd name="connsiteY618" fmla="*/ 1733504 h 6857999"/>
              <a:gd name="connsiteX619" fmla="*/ 6761998 w 7143544"/>
              <a:gd name="connsiteY619" fmla="*/ 1742858 h 6857999"/>
              <a:gd name="connsiteX620" fmla="*/ 6788583 w 7143544"/>
              <a:gd name="connsiteY620" fmla="*/ 1761074 h 6857999"/>
              <a:gd name="connsiteX621" fmla="*/ 6820092 w 7143544"/>
              <a:gd name="connsiteY621" fmla="*/ 1816214 h 6857999"/>
              <a:gd name="connsiteX622" fmla="*/ 6839784 w 7143544"/>
              <a:gd name="connsiteY622" fmla="*/ 1875784 h 6857999"/>
              <a:gd name="connsiteX623" fmla="*/ 6876216 w 7143544"/>
              <a:gd name="connsiteY623" fmla="*/ 1878738 h 6857999"/>
              <a:gd name="connsiteX624" fmla="*/ 6864893 w 7143544"/>
              <a:gd name="connsiteY624" fmla="*/ 1931416 h 6857999"/>
              <a:gd name="connsiteX625" fmla="*/ 6887539 w 7143544"/>
              <a:gd name="connsiteY625" fmla="*/ 1988525 h 6857999"/>
              <a:gd name="connsiteX626" fmla="*/ 6916586 w 7143544"/>
              <a:gd name="connsiteY626" fmla="*/ 2147052 h 6857999"/>
              <a:gd name="connsiteX627" fmla="*/ 6921509 w 7143544"/>
              <a:gd name="connsiteY627" fmla="*/ 2191361 h 6857999"/>
              <a:gd name="connsiteX628" fmla="*/ 6961387 w 7143544"/>
              <a:gd name="connsiteY628" fmla="*/ 2312471 h 6857999"/>
              <a:gd name="connsiteX629" fmla="*/ 6995357 w 7143544"/>
              <a:gd name="connsiteY629" fmla="*/ 2332656 h 6857999"/>
              <a:gd name="connsiteX630" fmla="*/ 7008650 w 7143544"/>
              <a:gd name="connsiteY630" fmla="*/ 2418812 h 6857999"/>
              <a:gd name="connsiteX631" fmla="*/ 6990926 w 7143544"/>
              <a:gd name="connsiteY631" fmla="*/ 2470013 h 6857999"/>
              <a:gd name="connsiteX632" fmla="*/ 7016035 w 7143544"/>
              <a:gd name="connsiteY632" fmla="*/ 2529092 h 6857999"/>
              <a:gd name="connsiteX633" fmla="*/ 7065267 w 7143544"/>
              <a:gd name="connsiteY633" fmla="*/ 2530568 h 6857999"/>
              <a:gd name="connsiteX634" fmla="*/ 7061328 w 7143544"/>
              <a:gd name="connsiteY634" fmla="*/ 2601955 h 6857999"/>
              <a:gd name="connsiteX635" fmla="*/ 7058866 w 7143544"/>
              <a:gd name="connsiteY635" fmla="*/ 2654633 h 6857999"/>
              <a:gd name="connsiteX636" fmla="*/ 7079543 w 7143544"/>
              <a:gd name="connsiteY636" fmla="*/ 2772297 h 6857999"/>
              <a:gd name="connsiteX637" fmla="*/ 7062312 w 7143544"/>
              <a:gd name="connsiteY637" fmla="*/ 2805774 h 6857999"/>
              <a:gd name="connsiteX638" fmla="*/ 7109083 w 7143544"/>
              <a:gd name="connsiteY638" fmla="*/ 2793467 h 6857999"/>
              <a:gd name="connsiteX639" fmla="*/ 7115975 w 7143544"/>
              <a:gd name="connsiteY639" fmla="*/ 2804298 h 6857999"/>
              <a:gd name="connsiteX640" fmla="*/ 7067728 w 7143544"/>
              <a:gd name="connsiteY640" fmla="*/ 2860422 h 6857999"/>
              <a:gd name="connsiteX641" fmla="*/ 7100713 w 7143544"/>
              <a:gd name="connsiteY641" fmla="*/ 2922947 h 6857999"/>
              <a:gd name="connsiteX642" fmla="*/ 7053943 w 7143544"/>
              <a:gd name="connsiteY642" fmla="*/ 3002210 h 6857999"/>
              <a:gd name="connsiteX643" fmla="*/ 7081021 w 7143544"/>
              <a:gd name="connsiteY643" fmla="*/ 3034210 h 6857999"/>
              <a:gd name="connsiteX644" fmla="*/ 7117944 w 7143544"/>
              <a:gd name="connsiteY644" fmla="*/ 3069165 h 6857999"/>
              <a:gd name="connsiteX645" fmla="*/ 7134191 w 7143544"/>
              <a:gd name="connsiteY645" fmla="*/ 3124797 h 6857999"/>
              <a:gd name="connsiteX646" fmla="*/ 7120406 w 7143544"/>
              <a:gd name="connsiteY646" fmla="*/ 3126766 h 6857999"/>
              <a:gd name="connsiteX647" fmla="*/ 7114991 w 7143544"/>
              <a:gd name="connsiteY647" fmla="*/ 3093781 h 6857999"/>
              <a:gd name="connsiteX648" fmla="*/ 7088405 w 7143544"/>
              <a:gd name="connsiteY648" fmla="*/ 3163690 h 6857999"/>
              <a:gd name="connsiteX649" fmla="*/ 7086928 w 7143544"/>
              <a:gd name="connsiteY649" fmla="*/ 3182891 h 6857999"/>
              <a:gd name="connsiteX650" fmla="*/ 7097760 w 7143544"/>
              <a:gd name="connsiteY650" fmla="*/ 3236553 h 6857999"/>
              <a:gd name="connsiteX651" fmla="*/ 7148468 w 7143544"/>
              <a:gd name="connsiteY651" fmla="*/ 3214892 h 6857999"/>
              <a:gd name="connsiteX652" fmla="*/ 7112529 w 7143544"/>
              <a:gd name="connsiteY652" fmla="*/ 3336002 h 6857999"/>
              <a:gd name="connsiteX653" fmla="*/ 7066251 w 7143544"/>
              <a:gd name="connsiteY653" fmla="*/ 3329110 h 6857999"/>
              <a:gd name="connsiteX654" fmla="*/ 7065267 w 7143544"/>
              <a:gd name="connsiteY654" fmla="*/ 3387203 h 6857999"/>
              <a:gd name="connsiteX655" fmla="*/ 7117944 w 7143544"/>
              <a:gd name="connsiteY655" fmla="*/ 3355695 h 6857999"/>
              <a:gd name="connsiteX656" fmla="*/ 7113021 w 7143544"/>
              <a:gd name="connsiteY656" fmla="*/ 3386711 h 6857999"/>
              <a:gd name="connsiteX657" fmla="*/ 7142560 w 7143544"/>
              <a:gd name="connsiteY657" fmla="*/ 3372926 h 6857999"/>
              <a:gd name="connsiteX658" fmla="*/ 7122375 w 7143544"/>
              <a:gd name="connsiteY658" fmla="*/ 3413788 h 6857999"/>
              <a:gd name="connsiteX659" fmla="*/ 7129760 w 7143544"/>
              <a:gd name="connsiteY659" fmla="*/ 3410834 h 6857999"/>
              <a:gd name="connsiteX660" fmla="*/ 7139114 w 7143544"/>
              <a:gd name="connsiteY660" fmla="*/ 3443327 h 6857999"/>
              <a:gd name="connsiteX661" fmla="*/ 7106621 w 7143544"/>
              <a:gd name="connsiteY661" fmla="*/ 3453174 h 6857999"/>
              <a:gd name="connsiteX662" fmla="*/ 7056405 w 7143544"/>
              <a:gd name="connsiteY662" fmla="*/ 3549176 h 6857999"/>
              <a:gd name="connsiteX663" fmla="*/ 7021942 w 7143544"/>
              <a:gd name="connsiteY663" fmla="*/ 3601854 h 6857999"/>
              <a:gd name="connsiteX664" fmla="*/ 7054435 w 7143544"/>
              <a:gd name="connsiteY664" fmla="*/ 3635332 h 6857999"/>
              <a:gd name="connsiteX665" fmla="*/ 7009634 w 7143544"/>
              <a:gd name="connsiteY665" fmla="*/ 3661425 h 6857999"/>
              <a:gd name="connsiteX666" fmla="*/ 6966803 w 7143544"/>
              <a:gd name="connsiteY666" fmla="*/ 3634347 h 6857999"/>
              <a:gd name="connsiteX667" fmla="*/ 6941694 w 7143544"/>
              <a:gd name="connsiteY667" fmla="*/ 3723949 h 6857999"/>
              <a:gd name="connsiteX668" fmla="*/ 6951541 w 7143544"/>
              <a:gd name="connsiteY668" fmla="*/ 3730349 h 6857999"/>
              <a:gd name="connsiteX669" fmla="*/ 6968772 w 7143544"/>
              <a:gd name="connsiteY669" fmla="*/ 3709672 h 6857999"/>
              <a:gd name="connsiteX670" fmla="*/ 7009634 w 7143544"/>
              <a:gd name="connsiteY670" fmla="*/ 3661425 h 6857999"/>
              <a:gd name="connsiteX671" fmla="*/ 7032281 w 7143544"/>
              <a:gd name="connsiteY671" fmla="*/ 3711149 h 6857999"/>
              <a:gd name="connsiteX672" fmla="*/ 7031297 w 7143544"/>
              <a:gd name="connsiteY672" fmla="*/ 3782043 h 6857999"/>
              <a:gd name="connsiteX673" fmla="*/ 7021450 w 7143544"/>
              <a:gd name="connsiteY673" fmla="*/ 3813059 h 6857999"/>
              <a:gd name="connsiteX674" fmla="*/ 6988957 w 7143544"/>
              <a:gd name="connsiteY674" fmla="*/ 3875583 h 6857999"/>
              <a:gd name="connsiteX675" fmla="*/ 6981572 w 7143544"/>
              <a:gd name="connsiteY675" fmla="*/ 3966170 h 6857999"/>
              <a:gd name="connsiteX676" fmla="*/ 6958925 w 7143544"/>
              <a:gd name="connsiteY676" fmla="*/ 4062172 h 6857999"/>
              <a:gd name="connsiteX677" fmla="*/ 6938740 w 7143544"/>
              <a:gd name="connsiteY677" fmla="*/ 4105988 h 6857999"/>
              <a:gd name="connsiteX678" fmla="*/ 6914124 w 7143544"/>
              <a:gd name="connsiteY678" fmla="*/ 4168513 h 6857999"/>
              <a:gd name="connsiteX679" fmla="*/ 6914124 w 7143544"/>
              <a:gd name="connsiteY679" fmla="*/ 4220207 h 6857999"/>
              <a:gd name="connsiteX680" fmla="*/ 6902309 w 7143544"/>
              <a:gd name="connsiteY680" fmla="*/ 4261561 h 6857999"/>
              <a:gd name="connsiteX681" fmla="*/ 6849139 w 7143544"/>
              <a:gd name="connsiteY681" fmla="*/ 4295531 h 6857999"/>
              <a:gd name="connsiteX682" fmla="*/ 6853570 w 7143544"/>
              <a:gd name="connsiteY682" fmla="*/ 4307839 h 6857999"/>
              <a:gd name="connsiteX683" fmla="*/ 6919540 w 7143544"/>
              <a:gd name="connsiteY683" fmla="*/ 4315224 h 6857999"/>
              <a:gd name="connsiteX684" fmla="*/ 6915602 w 7143544"/>
              <a:gd name="connsiteY684" fmla="*/ 4326547 h 6857999"/>
              <a:gd name="connsiteX685" fmla="*/ 6852092 w 7143544"/>
              <a:gd name="connsiteY685" fmla="*/ 4405318 h 6857999"/>
              <a:gd name="connsiteX686" fmla="*/ 6814184 w 7143544"/>
              <a:gd name="connsiteY686" fmla="*/ 4435842 h 6857999"/>
              <a:gd name="connsiteX687" fmla="*/ 6830430 w 7143544"/>
              <a:gd name="connsiteY687" fmla="*/ 4464397 h 6857999"/>
              <a:gd name="connsiteX688" fmla="*/ 6747721 w 7143544"/>
              <a:gd name="connsiteY688" fmla="*/ 4466858 h 6857999"/>
              <a:gd name="connsiteX689" fmla="*/ 6810737 w 7143544"/>
              <a:gd name="connsiteY689" fmla="*/ 4475720 h 6857999"/>
              <a:gd name="connsiteX690" fmla="*/ 6791537 w 7143544"/>
              <a:gd name="connsiteY690" fmla="*/ 4489505 h 6857999"/>
              <a:gd name="connsiteX691" fmla="*/ 6775783 w 7143544"/>
              <a:gd name="connsiteY691" fmla="*/ 4506736 h 6857999"/>
              <a:gd name="connsiteX692" fmla="*/ 6792522 w 7143544"/>
              <a:gd name="connsiteY692" fmla="*/ 4519044 h 6857999"/>
              <a:gd name="connsiteX693" fmla="*/ 6810737 w 7143544"/>
              <a:gd name="connsiteY693" fmla="*/ 4594861 h 6857999"/>
              <a:gd name="connsiteX694" fmla="*/ 6793014 w 7143544"/>
              <a:gd name="connsiteY694" fmla="*/ 4650493 h 6857999"/>
              <a:gd name="connsiteX695" fmla="*/ 6769383 w 7143544"/>
              <a:gd name="connsiteY695" fmla="*/ 4686925 h 6857999"/>
              <a:gd name="connsiteX696" fmla="*/ 6722120 w 7143544"/>
              <a:gd name="connsiteY696" fmla="*/ 4659847 h 6857999"/>
              <a:gd name="connsiteX697" fmla="*/ 6728028 w 7143544"/>
              <a:gd name="connsiteY697" fmla="*/ 4696279 h 6857999"/>
              <a:gd name="connsiteX698" fmla="*/ 6717197 w 7143544"/>
              <a:gd name="connsiteY698" fmla="*/ 4781450 h 6857999"/>
              <a:gd name="connsiteX699" fmla="*/ 6667473 w 7143544"/>
              <a:gd name="connsiteY699" fmla="*/ 4850867 h 6857999"/>
              <a:gd name="connsiteX700" fmla="*/ 6662057 w 7143544"/>
              <a:gd name="connsiteY700" fmla="*/ 4871052 h 6857999"/>
              <a:gd name="connsiteX701" fmla="*/ 6630057 w 7143544"/>
              <a:gd name="connsiteY701" fmla="*/ 4896160 h 6857999"/>
              <a:gd name="connsiteX702" fmla="*/ 6612333 w 7143544"/>
              <a:gd name="connsiteY702" fmla="*/ 4904037 h 6857999"/>
              <a:gd name="connsiteX703" fmla="*/ 6552762 w 7143544"/>
              <a:gd name="connsiteY703" fmla="*/ 4972470 h 6857999"/>
              <a:gd name="connsiteX704" fmla="*/ 6590671 w 7143544"/>
              <a:gd name="connsiteY704" fmla="*/ 4979362 h 6857999"/>
              <a:gd name="connsiteX705" fmla="*/ 6568025 w 7143544"/>
              <a:gd name="connsiteY705" fmla="*/ 5068964 h 6857999"/>
              <a:gd name="connsiteX706" fmla="*/ 6511408 w 7143544"/>
              <a:gd name="connsiteY706" fmla="*/ 5066995 h 6857999"/>
              <a:gd name="connsiteX707" fmla="*/ 6499100 w 7143544"/>
              <a:gd name="connsiteY707" fmla="*/ 5134442 h 6857999"/>
              <a:gd name="connsiteX708" fmla="*/ 6618733 w 7143544"/>
              <a:gd name="connsiteY708" fmla="*/ 5157089 h 6857999"/>
              <a:gd name="connsiteX709" fmla="*/ 6588702 w 7143544"/>
              <a:gd name="connsiteY709" fmla="*/ 5204844 h 6857999"/>
              <a:gd name="connsiteX710" fmla="*/ 6537008 w 7143544"/>
              <a:gd name="connsiteY710" fmla="*/ 5209767 h 6857999"/>
              <a:gd name="connsiteX711" fmla="*/ 6462176 w 7143544"/>
              <a:gd name="connsiteY711" fmla="*/ 5199429 h 6857999"/>
              <a:gd name="connsiteX712" fmla="*/ 6444945 w 7143544"/>
              <a:gd name="connsiteY712" fmla="*/ 5204352 h 6857999"/>
              <a:gd name="connsiteX713" fmla="*/ 6473499 w 7143544"/>
              <a:gd name="connsiteY713" fmla="*/ 5248168 h 6857999"/>
              <a:gd name="connsiteX714" fmla="*/ 6392759 w 7143544"/>
              <a:gd name="connsiteY714" fmla="*/ 5265892 h 6857999"/>
              <a:gd name="connsiteX715" fmla="*/ 6357804 w 7143544"/>
              <a:gd name="connsiteY715" fmla="*/ 5294446 h 6857999"/>
              <a:gd name="connsiteX716" fmla="*/ 6376020 w 7143544"/>
              <a:gd name="connsiteY716" fmla="*/ 5353524 h 6857999"/>
              <a:gd name="connsiteX717" fmla="*/ 6293311 w 7143544"/>
              <a:gd name="connsiteY717" fmla="*/ 5459373 h 6857999"/>
              <a:gd name="connsiteX718" fmla="*/ 6253433 w 7143544"/>
              <a:gd name="connsiteY718" fmla="*/ 5468235 h 6857999"/>
              <a:gd name="connsiteX719" fmla="*/ 6212078 w 7143544"/>
              <a:gd name="connsiteY719" fmla="*/ 5611991 h 6857999"/>
              <a:gd name="connsiteX720" fmla="*/ 6201739 w 7143544"/>
              <a:gd name="connsiteY720" fmla="*/ 5610022 h 6857999"/>
              <a:gd name="connsiteX721" fmla="*/ 6219463 w 7143544"/>
              <a:gd name="connsiteY721" fmla="*/ 5512543 h 6857999"/>
              <a:gd name="connsiteX722" fmla="*/ 6155461 w 7143544"/>
              <a:gd name="connsiteY722" fmla="*/ 5479558 h 6857999"/>
              <a:gd name="connsiteX723" fmla="*/ 6105737 w 7143544"/>
              <a:gd name="connsiteY723" fmla="*/ 5525836 h 6857999"/>
              <a:gd name="connsiteX724" fmla="*/ 6108199 w 7143544"/>
              <a:gd name="connsiteY724" fmla="*/ 5537651 h 6857999"/>
              <a:gd name="connsiteX725" fmla="*/ 6194847 w 7143544"/>
              <a:gd name="connsiteY725" fmla="*/ 5542575 h 6857999"/>
              <a:gd name="connsiteX726" fmla="*/ 6185000 w 7143544"/>
              <a:gd name="connsiteY726" fmla="*/ 5590329 h 6857999"/>
              <a:gd name="connsiteX727" fmla="*/ 6177124 w 7143544"/>
              <a:gd name="connsiteY727" fmla="*/ 5552421 h 6857999"/>
              <a:gd name="connsiteX728" fmla="*/ 6031889 w 7143544"/>
              <a:gd name="connsiteY728" fmla="*/ 5786765 h 6857999"/>
              <a:gd name="connsiteX729" fmla="*/ 6056505 w 7143544"/>
              <a:gd name="connsiteY729" fmla="*/ 5829597 h 6857999"/>
              <a:gd name="connsiteX730" fmla="*/ 5903887 w 7143544"/>
              <a:gd name="connsiteY730" fmla="*/ 5820242 h 6857999"/>
              <a:gd name="connsiteX731" fmla="*/ 5905363 w 7143544"/>
              <a:gd name="connsiteY731" fmla="*/ 5872920 h 6857999"/>
              <a:gd name="connsiteX732" fmla="*/ 5881732 w 7143544"/>
              <a:gd name="connsiteY732" fmla="*/ 5908860 h 6857999"/>
              <a:gd name="connsiteX733" fmla="*/ 5861547 w 7143544"/>
              <a:gd name="connsiteY733" fmla="*/ 5881290 h 6857999"/>
              <a:gd name="connsiteX734" fmla="*/ 5853670 w 7143544"/>
              <a:gd name="connsiteY734" fmla="*/ 5884244 h 6857999"/>
              <a:gd name="connsiteX735" fmla="*/ 5753237 w 7143544"/>
              <a:gd name="connsiteY735" fmla="*/ 5964984 h 6857999"/>
              <a:gd name="connsiteX736" fmla="*/ 5741914 w 7143544"/>
              <a:gd name="connsiteY736" fmla="*/ 5981230 h 6857999"/>
              <a:gd name="connsiteX737" fmla="*/ 5736990 w 7143544"/>
              <a:gd name="connsiteY737" fmla="*/ 6001415 h 6857999"/>
              <a:gd name="connsiteX738" fmla="*/ 5699082 w 7143544"/>
              <a:gd name="connsiteY738" fmla="*/ 6069848 h 6857999"/>
              <a:gd name="connsiteX739" fmla="*/ 5730098 w 7143544"/>
              <a:gd name="connsiteY739" fmla="*/ 6068371 h 6857999"/>
              <a:gd name="connsiteX740" fmla="*/ 5718775 w 7143544"/>
              <a:gd name="connsiteY740" fmla="*/ 6095449 h 6857999"/>
              <a:gd name="connsiteX741" fmla="*/ 5657727 w 7143544"/>
              <a:gd name="connsiteY741" fmla="*/ 6043755 h 6857999"/>
              <a:gd name="connsiteX742" fmla="*/ 5635081 w 7143544"/>
              <a:gd name="connsiteY742" fmla="*/ 6051632 h 6857999"/>
              <a:gd name="connsiteX743" fmla="*/ 5635081 w 7143544"/>
              <a:gd name="connsiteY743" fmla="*/ 6027509 h 6857999"/>
              <a:gd name="connsiteX744" fmla="*/ 5626219 w 7143544"/>
              <a:gd name="connsiteY744" fmla="*/ 6021108 h 6857999"/>
              <a:gd name="connsiteX745" fmla="*/ 5586341 w 7143544"/>
              <a:gd name="connsiteY745" fmla="*/ 6062463 h 6857999"/>
              <a:gd name="connsiteX746" fmla="*/ 5616372 w 7143544"/>
              <a:gd name="connsiteY746" fmla="*/ 6140742 h 6857999"/>
              <a:gd name="connsiteX747" fmla="*/ 5572064 w 7143544"/>
              <a:gd name="connsiteY747" fmla="*/ 6137296 h 6857999"/>
              <a:gd name="connsiteX748" fmla="*/ 5526278 w 7143544"/>
              <a:gd name="connsiteY748" fmla="*/ 6156004 h 6857999"/>
              <a:gd name="connsiteX749" fmla="*/ 5494277 w 7143544"/>
              <a:gd name="connsiteY749" fmla="*/ 6158957 h 6857999"/>
              <a:gd name="connsiteX750" fmla="*/ 5534155 w 7143544"/>
              <a:gd name="connsiteY750" fmla="*/ 6090033 h 6857999"/>
              <a:gd name="connsiteX751" fmla="*/ 5472616 w 7143544"/>
              <a:gd name="connsiteY751" fmla="*/ 6179635 h 6857999"/>
              <a:gd name="connsiteX752" fmla="*/ 5447015 w 7143544"/>
              <a:gd name="connsiteY752" fmla="*/ 6190958 h 6857999"/>
              <a:gd name="connsiteX753" fmla="*/ 5413537 w 7143544"/>
              <a:gd name="connsiteY753" fmla="*/ 6171758 h 6857999"/>
              <a:gd name="connsiteX754" fmla="*/ 5387444 w 7143544"/>
              <a:gd name="connsiteY754" fmla="*/ 6187020 h 6857999"/>
              <a:gd name="connsiteX755" fmla="*/ 5349536 w 7143544"/>
              <a:gd name="connsiteY755" fmla="*/ 6199820 h 6857999"/>
              <a:gd name="connsiteX756" fmla="*/ 5311135 w 7143544"/>
              <a:gd name="connsiteY756" fmla="*/ 6265791 h 6857999"/>
              <a:gd name="connsiteX757" fmla="*/ 5333289 w 7143544"/>
              <a:gd name="connsiteY757" fmla="*/ 6300745 h 6857999"/>
              <a:gd name="connsiteX758" fmla="*/ 5323443 w 7143544"/>
              <a:gd name="connsiteY758" fmla="*/ 6309607 h 6857999"/>
              <a:gd name="connsiteX759" fmla="*/ 5254026 w 7143544"/>
              <a:gd name="connsiteY759" fmla="*/ 6253483 h 6857999"/>
              <a:gd name="connsiteX760" fmla="*/ 5198886 w 7143544"/>
              <a:gd name="connsiteY760" fmla="*/ 6288437 h 6857999"/>
              <a:gd name="connsiteX761" fmla="*/ 5147192 w 7143544"/>
              <a:gd name="connsiteY761" fmla="*/ 6346039 h 6857999"/>
              <a:gd name="connsiteX762" fmla="*/ 5153593 w 7143544"/>
              <a:gd name="connsiteY762" fmla="*/ 6353423 h 6857999"/>
              <a:gd name="connsiteX763" fmla="*/ 5204302 w 7143544"/>
              <a:gd name="connsiteY763" fmla="*/ 6327823 h 6857999"/>
              <a:gd name="connsiteX764" fmla="*/ 5219564 w 7143544"/>
              <a:gd name="connsiteY764" fmla="*/ 6344562 h 6857999"/>
              <a:gd name="connsiteX765" fmla="*/ 5176239 w 7143544"/>
              <a:gd name="connsiteY765" fmla="*/ 6377547 h 6857999"/>
              <a:gd name="connsiteX766" fmla="*/ 5249595 w 7143544"/>
              <a:gd name="connsiteY766" fmla="*/ 6408071 h 6857999"/>
              <a:gd name="connsiteX767" fmla="*/ 5188055 w 7143544"/>
              <a:gd name="connsiteY767" fmla="*/ 6422348 h 6857999"/>
              <a:gd name="connsiteX768" fmla="*/ 5138823 w 7143544"/>
              <a:gd name="connsiteY768" fmla="*/ 6434164 h 6857999"/>
              <a:gd name="connsiteX769" fmla="*/ 5134884 w 7143544"/>
              <a:gd name="connsiteY769" fmla="*/ 6422841 h 6857999"/>
              <a:gd name="connsiteX770" fmla="*/ 5169347 w 7143544"/>
              <a:gd name="connsiteY770" fmla="*/ 6399701 h 6857999"/>
              <a:gd name="connsiteX771" fmla="*/ 5122576 w 7143544"/>
              <a:gd name="connsiteY771" fmla="*/ 6332254 h 6857999"/>
              <a:gd name="connsiteX772" fmla="*/ 5171808 w 7143544"/>
              <a:gd name="connsiteY772" fmla="*/ 6305176 h 6857999"/>
              <a:gd name="connsiteX773" fmla="*/ 5167870 w 7143544"/>
              <a:gd name="connsiteY773" fmla="*/ 6300253 h 6857999"/>
              <a:gd name="connsiteX774" fmla="*/ 5065960 w 7143544"/>
              <a:gd name="connsiteY774" fmla="*/ 6311084 h 6857999"/>
              <a:gd name="connsiteX775" fmla="*/ 5063991 w 7143544"/>
              <a:gd name="connsiteY775" fmla="*/ 6322900 h 6857999"/>
              <a:gd name="connsiteX776" fmla="*/ 5115192 w 7143544"/>
              <a:gd name="connsiteY776" fmla="*/ 6344562 h 6857999"/>
              <a:gd name="connsiteX777" fmla="*/ 5040852 w 7143544"/>
              <a:gd name="connsiteY777" fmla="*/ 6395763 h 6857999"/>
              <a:gd name="connsiteX778" fmla="*/ 5040852 w 7143544"/>
              <a:gd name="connsiteY778" fmla="*/ 6423825 h 6857999"/>
              <a:gd name="connsiteX779" fmla="*/ 4993589 w 7143544"/>
              <a:gd name="connsiteY779" fmla="*/ 6436133 h 6857999"/>
              <a:gd name="connsiteX780" fmla="*/ 4955188 w 7143544"/>
              <a:gd name="connsiteY780" fmla="*/ 6456810 h 6857999"/>
              <a:gd name="connsiteX781" fmla="*/ 4949280 w 7143544"/>
              <a:gd name="connsiteY781" fmla="*/ 6445979 h 6857999"/>
              <a:gd name="connsiteX782" fmla="*/ 4988174 w 7143544"/>
              <a:gd name="connsiteY782" fmla="*/ 6420379 h 6857999"/>
              <a:gd name="connsiteX783" fmla="*/ 4899556 w 7143544"/>
              <a:gd name="connsiteY783" fmla="*/ 6407086 h 6857999"/>
              <a:gd name="connsiteX784" fmla="*/ 4904480 w 7143544"/>
              <a:gd name="connsiteY784" fmla="*/ 6448933 h 6857999"/>
              <a:gd name="connsiteX785" fmla="*/ 4845401 w 7143544"/>
              <a:gd name="connsiteY785" fmla="*/ 6468626 h 6857999"/>
              <a:gd name="connsiteX786" fmla="*/ 4756291 w 7143544"/>
              <a:gd name="connsiteY786" fmla="*/ 6452380 h 6857999"/>
              <a:gd name="connsiteX787" fmla="*/ 4724783 w 7143544"/>
              <a:gd name="connsiteY787" fmla="*/ 6452872 h 6857999"/>
              <a:gd name="connsiteX788" fmla="*/ 4703613 w 7143544"/>
              <a:gd name="connsiteY788" fmla="*/ 6483396 h 6857999"/>
              <a:gd name="connsiteX789" fmla="*/ 4699675 w 7143544"/>
              <a:gd name="connsiteY789" fmla="*/ 6472565 h 6857999"/>
              <a:gd name="connsiteX790" fmla="*/ 4652905 w 7143544"/>
              <a:gd name="connsiteY790" fmla="*/ 6486349 h 6857999"/>
              <a:gd name="connsiteX791" fmla="*/ 4654381 w 7143544"/>
              <a:gd name="connsiteY791" fmla="*/ 6495211 h 6857999"/>
              <a:gd name="connsiteX792" fmla="*/ 4713460 w 7143544"/>
              <a:gd name="connsiteY792" fmla="*/ 6505058 h 6857999"/>
              <a:gd name="connsiteX793" fmla="*/ 4715429 w 7143544"/>
              <a:gd name="connsiteY793" fmla="*/ 6516873 h 6857999"/>
              <a:gd name="connsiteX794" fmla="*/ 4673582 w 7143544"/>
              <a:gd name="connsiteY794" fmla="*/ 6532627 h 6857999"/>
              <a:gd name="connsiteX795" fmla="*/ 4622873 w 7143544"/>
              <a:gd name="connsiteY795" fmla="*/ 6563644 h 6857999"/>
              <a:gd name="connsiteX796" fmla="*/ 4590380 w 7143544"/>
              <a:gd name="connsiteY796" fmla="*/ 6568075 h 6857999"/>
              <a:gd name="connsiteX797" fmla="*/ 4571672 w 7143544"/>
              <a:gd name="connsiteY797" fmla="*/ 6537551 h 6857999"/>
              <a:gd name="connsiteX798" fmla="*/ 4582503 w 7143544"/>
              <a:gd name="connsiteY798" fmla="*/ 6517366 h 6857999"/>
              <a:gd name="connsiteX799" fmla="*/ 4571672 w 7143544"/>
              <a:gd name="connsiteY799" fmla="*/ 6512935 h 6857999"/>
              <a:gd name="connsiteX800" fmla="*/ 4532779 w 7143544"/>
              <a:gd name="connsiteY800" fmla="*/ 6633553 h 6857999"/>
              <a:gd name="connsiteX801" fmla="*/ 4518009 w 7143544"/>
              <a:gd name="connsiteY801" fmla="*/ 6629615 h 6857999"/>
              <a:gd name="connsiteX802" fmla="*/ 4526379 w 7143544"/>
              <a:gd name="connsiteY802" fmla="*/ 6599090 h 6857999"/>
              <a:gd name="connsiteX803" fmla="*/ 4516040 w 7143544"/>
              <a:gd name="connsiteY803" fmla="*/ 6553797 h 6857999"/>
              <a:gd name="connsiteX804" fmla="*/ 4503732 w 7143544"/>
              <a:gd name="connsiteY804" fmla="*/ 6537058 h 6857999"/>
              <a:gd name="connsiteX805" fmla="*/ 4472716 w 7143544"/>
              <a:gd name="connsiteY805" fmla="*/ 6559705 h 6857999"/>
              <a:gd name="connsiteX806" fmla="*/ 4411668 w 7143544"/>
              <a:gd name="connsiteY806" fmla="*/ 6560690 h 6857999"/>
              <a:gd name="connsiteX807" fmla="*/ 4417576 w 7143544"/>
              <a:gd name="connsiteY807" fmla="*/ 6596137 h 6857999"/>
              <a:gd name="connsiteX808" fmla="*/ 4337821 w 7143544"/>
              <a:gd name="connsiteY808" fmla="*/ 6594167 h 6857999"/>
              <a:gd name="connsiteX809" fmla="*/ 4294004 w 7143544"/>
              <a:gd name="connsiteY809" fmla="*/ 6607460 h 6857999"/>
              <a:gd name="connsiteX810" fmla="*/ 4317636 w 7143544"/>
              <a:gd name="connsiteY810" fmla="*/ 6642907 h 6857999"/>
              <a:gd name="connsiteX811" fmla="*/ 4251173 w 7143544"/>
              <a:gd name="connsiteY811" fmla="*/ 6607952 h 6857999"/>
              <a:gd name="connsiteX812" fmla="*/ 4178309 w 7143544"/>
              <a:gd name="connsiteY812" fmla="*/ 6628630 h 6857999"/>
              <a:gd name="connsiteX813" fmla="*/ 4189633 w 7143544"/>
              <a:gd name="connsiteY813" fmla="*/ 6660138 h 6857999"/>
              <a:gd name="connsiteX814" fmla="*/ 4136462 w 7143544"/>
              <a:gd name="connsiteY814" fmla="*/ 6659646 h 6857999"/>
              <a:gd name="connsiteX815" fmla="*/ 4069999 w 7143544"/>
              <a:gd name="connsiteY815" fmla="*/ 6665553 h 6857999"/>
              <a:gd name="connsiteX816" fmla="*/ 4062614 w 7143544"/>
              <a:gd name="connsiteY816" fmla="*/ 6666046 h 6857999"/>
              <a:gd name="connsiteX817" fmla="*/ 3938550 w 7143544"/>
              <a:gd name="connsiteY817" fmla="*/ 6632568 h 6857999"/>
              <a:gd name="connsiteX818" fmla="*/ 3944458 w 7143544"/>
              <a:gd name="connsiteY818" fmla="*/ 6671954 h 6857999"/>
              <a:gd name="connsiteX819" fmla="*/ 3909996 w 7143544"/>
              <a:gd name="connsiteY819" fmla="*/ 6687216 h 6857999"/>
              <a:gd name="connsiteX820" fmla="*/ 3870610 w 7143544"/>
              <a:gd name="connsiteY820" fmla="*/ 6702477 h 6857999"/>
              <a:gd name="connsiteX821" fmla="*/ 3742607 w 7143544"/>
              <a:gd name="connsiteY821" fmla="*/ 6714293 h 6857999"/>
              <a:gd name="connsiteX822" fmla="*/ 3727838 w 7143544"/>
              <a:gd name="connsiteY822" fmla="*/ 6714785 h 6857999"/>
              <a:gd name="connsiteX823" fmla="*/ 3673190 w 7143544"/>
              <a:gd name="connsiteY823" fmla="*/ 6733002 h 6857999"/>
              <a:gd name="connsiteX824" fmla="*/ 3685006 w 7143544"/>
              <a:gd name="connsiteY824" fmla="*/ 6792080 h 6857999"/>
              <a:gd name="connsiteX825" fmla="*/ 3693375 w 7143544"/>
              <a:gd name="connsiteY825" fmla="*/ 6778787 h 6857999"/>
              <a:gd name="connsiteX826" fmla="*/ 3778054 w 7143544"/>
              <a:gd name="connsiteY826" fmla="*/ 6771894 h 6857999"/>
              <a:gd name="connsiteX827" fmla="*/ 3807593 w 7143544"/>
              <a:gd name="connsiteY827" fmla="*/ 6820634 h 6857999"/>
              <a:gd name="connsiteX828" fmla="*/ 3675652 w 7143544"/>
              <a:gd name="connsiteY828" fmla="*/ 6848204 h 6857999"/>
              <a:gd name="connsiteX829" fmla="*/ 3590973 w 7143544"/>
              <a:gd name="connsiteY829" fmla="*/ 6802911 h 6857999"/>
              <a:gd name="connsiteX830" fmla="*/ 3539772 w 7143544"/>
              <a:gd name="connsiteY830" fmla="*/ 6841312 h 6857999"/>
              <a:gd name="connsiteX831" fmla="*/ 3457062 w 7143544"/>
              <a:gd name="connsiteY831" fmla="*/ 6858050 h 6857999"/>
              <a:gd name="connsiteX832" fmla="*/ 3479217 w 7143544"/>
              <a:gd name="connsiteY832" fmla="*/ 6807834 h 6857999"/>
              <a:gd name="connsiteX833" fmla="*/ 3532387 w 7143544"/>
              <a:gd name="connsiteY833" fmla="*/ 6803403 h 6857999"/>
              <a:gd name="connsiteX834" fmla="*/ 3530910 w 7143544"/>
              <a:gd name="connsiteY834" fmla="*/ 6791095 h 6857999"/>
              <a:gd name="connsiteX835" fmla="*/ 3502355 w 7143544"/>
              <a:gd name="connsiteY835" fmla="*/ 6795034 h 6857999"/>
              <a:gd name="connsiteX836" fmla="*/ 3495463 w 7143544"/>
              <a:gd name="connsiteY836" fmla="*/ 6786172 h 6857999"/>
              <a:gd name="connsiteX837" fmla="*/ 3540264 w 7143544"/>
              <a:gd name="connsiteY837" fmla="*/ 6750725 h 6857999"/>
              <a:gd name="connsiteX838" fmla="*/ 3549126 w 7143544"/>
              <a:gd name="connsiteY838" fmla="*/ 6761063 h 6857999"/>
              <a:gd name="connsiteX839" fmla="*/ 3534849 w 7143544"/>
              <a:gd name="connsiteY839" fmla="*/ 6772387 h 6857999"/>
              <a:gd name="connsiteX840" fmla="*/ 3539279 w 7143544"/>
              <a:gd name="connsiteY840" fmla="*/ 6782233 h 6857999"/>
              <a:gd name="connsiteX841" fmla="*/ 3602789 w 7143544"/>
              <a:gd name="connsiteY841" fmla="*/ 6745309 h 6857999"/>
              <a:gd name="connsiteX842" fmla="*/ 3491525 w 7143544"/>
              <a:gd name="connsiteY842" fmla="*/ 6741863 h 6857999"/>
              <a:gd name="connsiteX843" fmla="*/ 3454601 w 7143544"/>
              <a:gd name="connsiteY843" fmla="*/ 6741863 h 6857999"/>
              <a:gd name="connsiteX844" fmla="*/ 3369429 w 7143544"/>
              <a:gd name="connsiteY844" fmla="*/ 6747278 h 6857999"/>
              <a:gd name="connsiteX845" fmla="*/ 3296074 w 7143544"/>
              <a:gd name="connsiteY845" fmla="*/ 6739893 h 6857999"/>
              <a:gd name="connsiteX846" fmla="*/ 3283274 w 7143544"/>
              <a:gd name="connsiteY846" fmla="*/ 6746786 h 6857999"/>
              <a:gd name="connsiteX847" fmla="*/ 3283274 w 7143544"/>
              <a:gd name="connsiteY847" fmla="*/ 6746786 h 6857999"/>
              <a:gd name="connsiteX848" fmla="*/ 3165117 w 7143544"/>
              <a:gd name="connsiteY848" fmla="*/ 6728078 h 6857999"/>
              <a:gd name="connsiteX849" fmla="*/ 3162163 w 7143544"/>
              <a:gd name="connsiteY849" fmla="*/ 6739893 h 6857999"/>
              <a:gd name="connsiteX850" fmla="*/ 3177425 w 7143544"/>
              <a:gd name="connsiteY850" fmla="*/ 6752694 h 6857999"/>
              <a:gd name="connsiteX851" fmla="*/ 3106039 w 7143544"/>
              <a:gd name="connsiteY851" fmla="*/ 6727093 h 6857999"/>
              <a:gd name="connsiteX852" fmla="*/ 3101116 w 7143544"/>
              <a:gd name="connsiteY852" fmla="*/ 6772387 h 6857999"/>
              <a:gd name="connsiteX853" fmla="*/ 3171025 w 7143544"/>
              <a:gd name="connsiteY853" fmla="*/ 6800941 h 6857999"/>
              <a:gd name="connsiteX854" fmla="*/ 3115885 w 7143544"/>
              <a:gd name="connsiteY854" fmla="*/ 6848204 h 6857999"/>
              <a:gd name="connsiteX855" fmla="*/ 3026283 w 7143544"/>
              <a:gd name="connsiteY855" fmla="*/ 6790603 h 6857999"/>
              <a:gd name="connsiteX856" fmla="*/ 3036622 w 7143544"/>
              <a:gd name="connsiteY856" fmla="*/ 6789125 h 6857999"/>
              <a:gd name="connsiteX857" fmla="*/ 3095208 w 7143544"/>
              <a:gd name="connsiteY857" fmla="*/ 6756140 h 6857999"/>
              <a:gd name="connsiteX858" fmla="*/ 3055823 w 7143544"/>
              <a:gd name="connsiteY858" fmla="*/ 6725617 h 6857999"/>
              <a:gd name="connsiteX859" fmla="*/ 3005606 w 7143544"/>
              <a:gd name="connsiteY859" fmla="*/ 6717247 h 6857999"/>
              <a:gd name="connsiteX860" fmla="*/ 2993298 w 7143544"/>
              <a:gd name="connsiteY860" fmla="*/ 6687216 h 6857999"/>
              <a:gd name="connsiteX861" fmla="*/ 2960313 w 7143544"/>
              <a:gd name="connsiteY861" fmla="*/ 6731524 h 6857999"/>
              <a:gd name="connsiteX862" fmla="*/ 2998713 w 7143544"/>
              <a:gd name="connsiteY862" fmla="*/ 6844265 h 6857999"/>
              <a:gd name="connsiteX863" fmla="*/ 2937666 w 7143544"/>
              <a:gd name="connsiteY863" fmla="*/ 6805372 h 6857999"/>
              <a:gd name="connsiteX864" fmla="*/ 2933727 w 7143544"/>
              <a:gd name="connsiteY864" fmla="*/ 6830480 h 6857999"/>
              <a:gd name="connsiteX865" fmla="*/ 2892373 w 7143544"/>
              <a:gd name="connsiteY865" fmla="*/ 6823588 h 6857999"/>
              <a:gd name="connsiteX866" fmla="*/ 2913542 w 7143544"/>
              <a:gd name="connsiteY866" fmla="*/ 6803895 h 6857999"/>
              <a:gd name="connsiteX867" fmla="*/ 2895819 w 7143544"/>
              <a:gd name="connsiteY867" fmla="*/ 6801926 h 6857999"/>
              <a:gd name="connsiteX868" fmla="*/ 2867264 w 7143544"/>
              <a:gd name="connsiteY868" fmla="*/ 6789618 h 6857999"/>
              <a:gd name="connsiteX869" fmla="*/ 2891880 w 7143544"/>
              <a:gd name="connsiteY869" fmla="*/ 6774849 h 6857999"/>
              <a:gd name="connsiteX870" fmla="*/ 2933235 w 7143544"/>
              <a:gd name="connsiteY870" fmla="*/ 6743340 h 6857999"/>
              <a:gd name="connsiteX871" fmla="*/ 2878588 w 7143544"/>
              <a:gd name="connsiteY871" fmla="*/ 6749248 h 6857999"/>
              <a:gd name="connsiteX872" fmla="*/ 2868249 w 7143544"/>
              <a:gd name="connsiteY872" fmla="*/ 6717739 h 6857999"/>
              <a:gd name="connsiteX873" fmla="*/ 2792924 w 7143544"/>
              <a:gd name="connsiteY873" fmla="*/ 6677369 h 6857999"/>
              <a:gd name="connsiteX874" fmla="*/ 2767324 w 7143544"/>
              <a:gd name="connsiteY874" fmla="*/ 6682292 h 6857999"/>
              <a:gd name="connsiteX875" fmla="*/ 2770278 w 7143544"/>
              <a:gd name="connsiteY875" fmla="*/ 6703462 h 6857999"/>
              <a:gd name="connsiteX876" fmla="*/ 2782586 w 7143544"/>
              <a:gd name="connsiteY876" fmla="*/ 6716755 h 6857999"/>
              <a:gd name="connsiteX877" fmla="*/ 2710707 w 7143544"/>
              <a:gd name="connsiteY877" fmla="*/ 6675892 h 6857999"/>
              <a:gd name="connsiteX878" fmla="*/ 2667383 w 7143544"/>
              <a:gd name="connsiteY878" fmla="*/ 6675892 h 6857999"/>
              <a:gd name="connsiteX879" fmla="*/ 2665414 w 7143544"/>
              <a:gd name="connsiteY879" fmla="*/ 6682292 h 6857999"/>
              <a:gd name="connsiteX880" fmla="*/ 2696430 w 7143544"/>
              <a:gd name="connsiteY880" fmla="*/ 6693123 h 6857999"/>
              <a:gd name="connsiteX881" fmla="*/ 2689045 w 7143544"/>
              <a:gd name="connsiteY881" fmla="*/ 6698539 h 6857999"/>
              <a:gd name="connsiteX882" fmla="*/ 2721538 w 7143544"/>
              <a:gd name="connsiteY882" fmla="*/ 6747278 h 6857999"/>
              <a:gd name="connsiteX883" fmla="*/ 2691999 w 7143544"/>
              <a:gd name="connsiteY883" fmla="*/ 6778787 h 6857999"/>
              <a:gd name="connsiteX884" fmla="*/ 2660490 w 7143544"/>
              <a:gd name="connsiteY884" fmla="*/ 6751217 h 6857999"/>
              <a:gd name="connsiteX885" fmla="*/ 2530026 w 7143544"/>
              <a:gd name="connsiteY885" fmla="*/ 6712324 h 6857999"/>
              <a:gd name="connsiteX886" fmla="*/ 2591566 w 7143544"/>
              <a:gd name="connsiteY886" fmla="*/ 6701001 h 6857999"/>
              <a:gd name="connsiteX887" fmla="*/ 2529534 w 7143544"/>
              <a:gd name="connsiteY887" fmla="*/ 6662107 h 6857999"/>
              <a:gd name="connsiteX888" fmla="*/ 2531503 w 7143544"/>
              <a:gd name="connsiteY888" fmla="*/ 6649800 h 6857999"/>
              <a:gd name="connsiteX889" fmla="*/ 2467994 w 7143544"/>
              <a:gd name="connsiteY889" fmla="*/ 6666538 h 6857999"/>
              <a:gd name="connsiteX890" fmla="*/ 2480794 w 7143544"/>
              <a:gd name="connsiteY890" fmla="*/ 6710847 h 6857999"/>
              <a:gd name="connsiteX891" fmla="*/ 2359684 w 7143544"/>
              <a:gd name="connsiteY891" fmla="*/ 6692631 h 6857999"/>
              <a:gd name="connsiteX892" fmla="*/ 2371007 w 7143544"/>
              <a:gd name="connsiteY892" fmla="*/ 6614845 h 6857999"/>
              <a:gd name="connsiteX893" fmla="*/ 2329652 w 7143544"/>
              <a:gd name="connsiteY893" fmla="*/ 6615829 h 6857999"/>
              <a:gd name="connsiteX894" fmla="*/ 2305036 w 7143544"/>
              <a:gd name="connsiteY894" fmla="*/ 6636999 h 6857999"/>
              <a:gd name="connsiteX895" fmla="*/ 2249897 w 7143544"/>
              <a:gd name="connsiteY895" fmla="*/ 6659646 h 6857999"/>
              <a:gd name="connsiteX896" fmla="*/ 2159802 w 7143544"/>
              <a:gd name="connsiteY896" fmla="*/ 6599583 h 6857999"/>
              <a:gd name="connsiteX897" fmla="*/ 2104663 w 7143544"/>
              <a:gd name="connsiteY897" fmla="*/ 6598598 h 6857999"/>
              <a:gd name="connsiteX898" fmla="*/ 2054446 w 7143544"/>
              <a:gd name="connsiteY898" fmla="*/ 6574967 h 6857999"/>
              <a:gd name="connsiteX899" fmla="*/ 2094324 w 7143544"/>
              <a:gd name="connsiteY899" fmla="*/ 6554782 h 6857999"/>
              <a:gd name="connsiteX900" fmla="*/ 1992906 w 7143544"/>
              <a:gd name="connsiteY900" fmla="*/ 6497181 h 6857999"/>
              <a:gd name="connsiteX901" fmla="*/ 1997829 w 7143544"/>
              <a:gd name="connsiteY901" fmla="*/ 6476011 h 6857999"/>
              <a:gd name="connsiteX902" fmla="*/ 1909212 w 7143544"/>
              <a:gd name="connsiteY902" fmla="*/ 6441056 h 6857999"/>
              <a:gd name="connsiteX903" fmla="*/ 1882135 w 7143544"/>
              <a:gd name="connsiteY903" fmla="*/ 6424810 h 6857999"/>
              <a:gd name="connsiteX904" fmla="*/ 1875242 w 7143544"/>
              <a:gd name="connsiteY904" fmla="*/ 6433671 h 6857999"/>
              <a:gd name="connsiteX905" fmla="*/ 1906258 w 7143544"/>
              <a:gd name="connsiteY905" fmla="*/ 6503088 h 6857999"/>
              <a:gd name="connsiteX906" fmla="*/ 1850626 w 7143544"/>
              <a:gd name="connsiteY906" fmla="*/ 6494227 h 6857999"/>
              <a:gd name="connsiteX907" fmla="*/ 1780225 w 7143544"/>
              <a:gd name="connsiteY907" fmla="*/ 6462226 h 6857999"/>
              <a:gd name="connsiteX908" fmla="*/ 1765455 w 7143544"/>
              <a:gd name="connsiteY908" fmla="*/ 6427764 h 6857999"/>
              <a:gd name="connsiteX909" fmla="*/ 1803856 w 7143544"/>
              <a:gd name="connsiteY909" fmla="*/ 6399701 h 6857999"/>
              <a:gd name="connsiteX910" fmla="*/ 1694561 w 7143544"/>
              <a:gd name="connsiteY910" fmla="*/ 6345546 h 6857999"/>
              <a:gd name="connsiteX911" fmla="*/ 1688161 w 7143544"/>
              <a:gd name="connsiteY911" fmla="*/ 6354408 h 6857999"/>
              <a:gd name="connsiteX912" fmla="*/ 1735916 w 7143544"/>
              <a:gd name="connsiteY912" fmla="*/ 6394778 h 6857999"/>
              <a:gd name="connsiteX913" fmla="*/ 1692100 w 7143544"/>
              <a:gd name="connsiteY913" fmla="*/ 6431210 h 6857999"/>
              <a:gd name="connsiteX914" fmla="*/ 1674376 w 7143544"/>
              <a:gd name="connsiteY914" fmla="*/ 6365731 h 6857999"/>
              <a:gd name="connsiteX915" fmla="*/ 1624652 w 7143544"/>
              <a:gd name="connsiteY915" fmla="*/ 6284006 h 6857999"/>
              <a:gd name="connsiteX916" fmla="*/ 1695546 w 7143544"/>
              <a:gd name="connsiteY916" fmla="*/ 6309115 h 6857999"/>
              <a:gd name="connsiteX917" fmla="*/ 1698500 w 7143544"/>
              <a:gd name="connsiteY917" fmla="*/ 6301730 h 6857999"/>
              <a:gd name="connsiteX918" fmla="*/ 1657637 w 7143544"/>
              <a:gd name="connsiteY918" fmla="*/ 6250036 h 6857999"/>
              <a:gd name="connsiteX919" fmla="*/ 1648283 w 7143544"/>
              <a:gd name="connsiteY919" fmla="*/ 6253483 h 6857999"/>
              <a:gd name="connsiteX920" fmla="*/ 1526188 w 7143544"/>
              <a:gd name="connsiteY920" fmla="*/ 6197358 h 6857999"/>
              <a:gd name="connsiteX921" fmla="*/ 1591174 w 7143544"/>
              <a:gd name="connsiteY921" fmla="*/ 6267760 h 6857999"/>
              <a:gd name="connsiteX922" fmla="*/ 1535050 w 7143544"/>
              <a:gd name="connsiteY922" fmla="*/ 6238713 h 6857999"/>
              <a:gd name="connsiteX923" fmla="*/ 1571974 w 7143544"/>
              <a:gd name="connsiteY923" fmla="*/ 6316992 h 6857999"/>
              <a:gd name="connsiteX924" fmla="*/ 1539481 w 7143544"/>
              <a:gd name="connsiteY924" fmla="*/ 6317977 h 6857999"/>
              <a:gd name="connsiteX925" fmla="*/ 1517819 w 7143544"/>
              <a:gd name="connsiteY925" fmla="*/ 6260868 h 6857999"/>
              <a:gd name="connsiteX926" fmla="*/ 1513880 w 7143544"/>
              <a:gd name="connsiteY926" fmla="*/ 6208189 h 6857999"/>
              <a:gd name="connsiteX927" fmla="*/ 1463664 w 7143544"/>
              <a:gd name="connsiteY927" fmla="*/ 6197358 h 6857999"/>
              <a:gd name="connsiteX928" fmla="*/ 1420340 w 7143544"/>
              <a:gd name="connsiteY928" fmla="*/ 6183573 h 6857999"/>
              <a:gd name="connsiteX929" fmla="*/ 1412955 w 7143544"/>
              <a:gd name="connsiteY929" fmla="*/ 6194405 h 6857999"/>
              <a:gd name="connsiteX930" fmla="*/ 1456279 w 7143544"/>
              <a:gd name="connsiteY930" fmla="*/ 6243144 h 6857999"/>
              <a:gd name="connsiteX931" fmla="*/ 1449879 w 7143544"/>
              <a:gd name="connsiteY931" fmla="*/ 6251514 h 6857999"/>
              <a:gd name="connsiteX932" fmla="*/ 1410985 w 7143544"/>
              <a:gd name="connsiteY932" fmla="*/ 6235760 h 6857999"/>
              <a:gd name="connsiteX933" fmla="*/ 1307106 w 7143544"/>
              <a:gd name="connsiteY933" fmla="*/ 6199820 h 6857999"/>
              <a:gd name="connsiteX934" fmla="*/ 1277567 w 7143544"/>
              <a:gd name="connsiteY934" fmla="*/ 6170773 h 6857999"/>
              <a:gd name="connsiteX935" fmla="*/ 1224397 w 7143544"/>
              <a:gd name="connsiteY935" fmla="*/ 6115142 h 6857999"/>
              <a:gd name="connsiteX936" fmla="*/ 1193873 w 7143544"/>
              <a:gd name="connsiteY936" fmla="*/ 6084617 h 6857999"/>
              <a:gd name="connsiteX937" fmla="*/ 1163842 w 7143544"/>
              <a:gd name="connsiteY937" fmla="*/ 6044247 h 6857999"/>
              <a:gd name="connsiteX938" fmla="*/ 1126918 w 7143544"/>
              <a:gd name="connsiteY938" fmla="*/ 6011262 h 6857999"/>
              <a:gd name="connsiteX939" fmla="*/ 1126918 w 7143544"/>
              <a:gd name="connsiteY939" fmla="*/ 5927075 h 6857999"/>
              <a:gd name="connsiteX940" fmla="*/ 1108210 w 7143544"/>
              <a:gd name="connsiteY940" fmla="*/ 5869474 h 6857999"/>
              <a:gd name="connsiteX941" fmla="*/ 1084578 w 7143544"/>
              <a:gd name="connsiteY941" fmla="*/ 5929537 h 6857999"/>
              <a:gd name="connsiteX942" fmla="*/ 1054054 w 7143544"/>
              <a:gd name="connsiteY942" fmla="*/ 5973846 h 6857999"/>
              <a:gd name="connsiteX943" fmla="*/ 1062916 w 7143544"/>
              <a:gd name="connsiteY943" fmla="*/ 5881782 h 6857999"/>
              <a:gd name="connsiteX944" fmla="*/ 1060947 w 7143544"/>
              <a:gd name="connsiteY944" fmla="*/ 5798580 h 6857999"/>
              <a:gd name="connsiteX945" fmla="*/ 1045193 w 7143544"/>
              <a:gd name="connsiteY945" fmla="*/ 5795627 h 6857999"/>
              <a:gd name="connsiteX946" fmla="*/ 1028454 w 7143544"/>
              <a:gd name="connsiteY946" fmla="*/ 5834027 h 6857999"/>
              <a:gd name="connsiteX947" fmla="*/ 1021069 w 7143544"/>
              <a:gd name="connsiteY947" fmla="*/ 5832058 h 6857999"/>
              <a:gd name="connsiteX948" fmla="*/ 995468 w 7143544"/>
              <a:gd name="connsiteY948" fmla="*/ 5880797 h 6857999"/>
              <a:gd name="connsiteX949" fmla="*/ 977745 w 7143544"/>
              <a:gd name="connsiteY949" fmla="*/ 5872920 h 6857999"/>
              <a:gd name="connsiteX950" fmla="*/ 998915 w 7143544"/>
              <a:gd name="connsiteY950" fmla="*/ 5816796 h 6857999"/>
              <a:gd name="connsiteX951" fmla="*/ 941313 w 7143544"/>
              <a:gd name="connsiteY951" fmla="*/ 5742456 h 6857999"/>
              <a:gd name="connsiteX952" fmla="*/ 970853 w 7143544"/>
              <a:gd name="connsiteY952" fmla="*/ 5723748 h 6857999"/>
              <a:gd name="connsiteX953" fmla="*/ 926544 w 7143544"/>
              <a:gd name="connsiteY953" fmla="*/ 5675008 h 6857999"/>
              <a:gd name="connsiteX954" fmla="*/ 944760 w 7143544"/>
              <a:gd name="connsiteY954" fmla="*/ 5739994 h 6857999"/>
              <a:gd name="connsiteX955" fmla="*/ 287514 w 7143544"/>
              <a:gd name="connsiteY955" fmla="*/ 2835806 h 6857999"/>
              <a:gd name="connsiteX956" fmla="*/ 277175 w 7143544"/>
              <a:gd name="connsiteY956" fmla="*/ 2833345 h 6857999"/>
              <a:gd name="connsiteX957" fmla="*/ 276683 w 7143544"/>
              <a:gd name="connsiteY957" fmla="*/ 2797897 h 6857999"/>
              <a:gd name="connsiteX958" fmla="*/ 266837 w 7143544"/>
              <a:gd name="connsiteY958" fmla="*/ 2773282 h 6857999"/>
              <a:gd name="connsiteX959" fmla="*/ 204805 w 7143544"/>
              <a:gd name="connsiteY959" fmla="*/ 2787066 h 6857999"/>
              <a:gd name="connsiteX960" fmla="*/ 208743 w 7143544"/>
              <a:gd name="connsiteY960" fmla="*/ 2800851 h 6857999"/>
              <a:gd name="connsiteX961" fmla="*/ 211697 w 7143544"/>
              <a:gd name="connsiteY961" fmla="*/ 2827929 h 6857999"/>
              <a:gd name="connsiteX962" fmla="*/ 282099 w 7143544"/>
              <a:gd name="connsiteY962" fmla="*/ 2874207 h 6857999"/>
              <a:gd name="connsiteX963" fmla="*/ 272252 w 7143544"/>
              <a:gd name="connsiteY963" fmla="*/ 2936731 h 6857999"/>
              <a:gd name="connsiteX964" fmla="*/ 272745 w 7143544"/>
              <a:gd name="connsiteY964" fmla="*/ 3075073 h 6857999"/>
              <a:gd name="connsiteX965" fmla="*/ 230897 w 7143544"/>
              <a:gd name="connsiteY965" fmla="*/ 3210953 h 6857999"/>
              <a:gd name="connsiteX966" fmla="*/ 185604 w 7143544"/>
              <a:gd name="connsiteY966" fmla="*/ 3203076 h 6857999"/>
              <a:gd name="connsiteX967" fmla="*/ 181666 w 7143544"/>
              <a:gd name="connsiteY967" fmla="*/ 3266585 h 6857999"/>
              <a:gd name="connsiteX968" fmla="*/ 222528 w 7143544"/>
              <a:gd name="connsiteY968" fmla="*/ 3279385 h 6857999"/>
              <a:gd name="connsiteX969" fmla="*/ 233851 w 7143544"/>
              <a:gd name="connsiteY969" fmla="*/ 3233600 h 6857999"/>
              <a:gd name="connsiteX970" fmla="*/ 245667 w 7143544"/>
              <a:gd name="connsiteY970" fmla="*/ 3234092 h 6857999"/>
              <a:gd name="connsiteX971" fmla="*/ 270775 w 7143544"/>
              <a:gd name="connsiteY971" fmla="*/ 3347325 h 6857999"/>
              <a:gd name="connsiteX972" fmla="*/ 291945 w 7143544"/>
              <a:gd name="connsiteY972" fmla="*/ 3323202 h 6857999"/>
              <a:gd name="connsiteX973" fmla="*/ 272745 w 7143544"/>
              <a:gd name="connsiteY973" fmla="*/ 3293170 h 6857999"/>
              <a:gd name="connsiteX974" fmla="*/ 311145 w 7143544"/>
              <a:gd name="connsiteY974" fmla="*/ 3288247 h 6857999"/>
              <a:gd name="connsiteX975" fmla="*/ 314592 w 7143544"/>
              <a:gd name="connsiteY975" fmla="*/ 3263139 h 6857999"/>
              <a:gd name="connsiteX976" fmla="*/ 311638 w 7143544"/>
              <a:gd name="connsiteY976" fmla="*/ 3145967 h 6857999"/>
              <a:gd name="connsiteX977" fmla="*/ 321976 w 7143544"/>
              <a:gd name="connsiteY977" fmla="*/ 3097720 h 6857999"/>
              <a:gd name="connsiteX978" fmla="*/ 342162 w 7143544"/>
              <a:gd name="connsiteY978" fmla="*/ 3074581 h 6857999"/>
              <a:gd name="connsiteX979" fmla="*/ 303268 w 7143544"/>
              <a:gd name="connsiteY979" fmla="*/ 2985963 h 6857999"/>
              <a:gd name="connsiteX980" fmla="*/ 337238 w 7143544"/>
              <a:gd name="connsiteY980" fmla="*/ 2850576 h 6857999"/>
              <a:gd name="connsiteX981" fmla="*/ 335269 w 7143544"/>
              <a:gd name="connsiteY981" fmla="*/ 2721096 h 6857999"/>
              <a:gd name="connsiteX982" fmla="*/ 287514 w 7143544"/>
              <a:gd name="connsiteY982" fmla="*/ 2835806 h 6857999"/>
              <a:gd name="connsiteX983" fmla="*/ 275699 w 7143544"/>
              <a:gd name="connsiteY983" fmla="*/ 2511860 h 6857999"/>
              <a:gd name="connsiteX984" fmla="*/ 371701 w 7143544"/>
              <a:gd name="connsiteY984" fmla="*/ 2527614 h 6857999"/>
              <a:gd name="connsiteX985" fmla="*/ 331823 w 7143544"/>
              <a:gd name="connsiteY985" fmla="*/ 2646756 h 6857999"/>
              <a:gd name="connsiteX986" fmla="*/ 284560 w 7143544"/>
              <a:gd name="connsiteY986" fmla="*/ 2642325 h 6857999"/>
              <a:gd name="connsiteX987" fmla="*/ 337731 w 7143544"/>
              <a:gd name="connsiteY987" fmla="*/ 2723557 h 6857999"/>
              <a:gd name="connsiteX988" fmla="*/ 406163 w 7143544"/>
              <a:gd name="connsiteY988" fmla="*/ 2646263 h 6857999"/>
              <a:gd name="connsiteX989" fmla="*/ 400747 w 7143544"/>
              <a:gd name="connsiteY989" fmla="*/ 2637894 h 6857999"/>
              <a:gd name="connsiteX990" fmla="*/ 351023 w 7143544"/>
              <a:gd name="connsiteY990" fmla="*/ 2641832 h 6857999"/>
              <a:gd name="connsiteX991" fmla="*/ 444072 w 7143544"/>
              <a:gd name="connsiteY991" fmla="*/ 2522199 h 6857999"/>
              <a:gd name="connsiteX992" fmla="*/ 481488 w 7143544"/>
              <a:gd name="connsiteY992" fmla="*/ 2406504 h 6857999"/>
              <a:gd name="connsiteX993" fmla="*/ 453918 w 7143544"/>
              <a:gd name="connsiteY993" fmla="*/ 2393211 h 6857999"/>
              <a:gd name="connsiteX994" fmla="*/ 493303 w 7143544"/>
              <a:gd name="connsiteY994" fmla="*/ 2346441 h 6857999"/>
              <a:gd name="connsiteX995" fmla="*/ 475580 w 7143544"/>
              <a:gd name="connsiteY995" fmla="*/ 2344964 h 6857999"/>
              <a:gd name="connsiteX996" fmla="*/ 457364 w 7143544"/>
              <a:gd name="connsiteY996" fmla="*/ 2315425 h 6857999"/>
              <a:gd name="connsiteX997" fmla="*/ 475580 w 7143544"/>
              <a:gd name="connsiteY997" fmla="*/ 2276040 h 6857999"/>
              <a:gd name="connsiteX998" fmla="*/ 515458 w 7143544"/>
              <a:gd name="connsiteY998" fmla="*/ 2219915 h 6857999"/>
              <a:gd name="connsiteX999" fmla="*/ 453426 w 7143544"/>
              <a:gd name="connsiteY999" fmla="*/ 2237146 h 6857999"/>
              <a:gd name="connsiteX1000" fmla="*/ 417979 w 7143544"/>
              <a:gd name="connsiteY1000" fmla="*/ 2290809 h 6857999"/>
              <a:gd name="connsiteX1001" fmla="*/ 353977 w 7143544"/>
              <a:gd name="connsiteY1001" fmla="*/ 2264716 h 6857999"/>
              <a:gd name="connsiteX1002" fmla="*/ 410594 w 7143544"/>
              <a:gd name="connsiteY1002" fmla="*/ 2336595 h 6857999"/>
              <a:gd name="connsiteX1003" fmla="*/ 408625 w 7143544"/>
              <a:gd name="connsiteY1003" fmla="*/ 2361211 h 6857999"/>
              <a:gd name="connsiteX1004" fmla="*/ 402717 w 7143544"/>
              <a:gd name="connsiteY1004" fmla="*/ 2402073 h 6857999"/>
              <a:gd name="connsiteX1005" fmla="*/ 364808 w 7143544"/>
              <a:gd name="connsiteY1005" fmla="*/ 2416350 h 6857999"/>
              <a:gd name="connsiteX1006" fmla="*/ 269791 w 7143544"/>
              <a:gd name="connsiteY1006" fmla="*/ 2435551 h 6857999"/>
              <a:gd name="connsiteX1007" fmla="*/ 275699 w 7143544"/>
              <a:gd name="connsiteY1007" fmla="*/ 2511860 h 6857999"/>
              <a:gd name="connsiteX1008" fmla="*/ 183635 w 7143544"/>
              <a:gd name="connsiteY1008" fmla="*/ 2956424 h 6857999"/>
              <a:gd name="connsiteX1009" fmla="*/ 171327 w 7143544"/>
              <a:gd name="connsiteY1009" fmla="*/ 2956424 h 6857999"/>
              <a:gd name="connsiteX1010" fmla="*/ 142772 w 7143544"/>
              <a:gd name="connsiteY1010" fmla="*/ 3074581 h 6857999"/>
              <a:gd name="connsiteX1011" fmla="*/ 180189 w 7143544"/>
              <a:gd name="connsiteY1011" fmla="*/ 3103135 h 6857999"/>
              <a:gd name="connsiteX1012" fmla="*/ 246652 w 7143544"/>
              <a:gd name="connsiteY1012" fmla="*/ 3029287 h 6857999"/>
              <a:gd name="connsiteX1013" fmla="*/ 257975 w 7143544"/>
              <a:gd name="connsiteY1013" fmla="*/ 2974148 h 6857999"/>
              <a:gd name="connsiteX1014" fmla="*/ 258467 w 7143544"/>
              <a:gd name="connsiteY1014" fmla="*/ 2904731 h 6857999"/>
              <a:gd name="connsiteX1015" fmla="*/ 247636 w 7143544"/>
              <a:gd name="connsiteY1015" fmla="*/ 2905223 h 6857999"/>
              <a:gd name="connsiteX1016" fmla="*/ 239759 w 7143544"/>
              <a:gd name="connsiteY1016" fmla="*/ 2987440 h 6857999"/>
              <a:gd name="connsiteX1017" fmla="*/ 221543 w 7143544"/>
              <a:gd name="connsiteY1017" fmla="*/ 3009595 h 6857999"/>
              <a:gd name="connsiteX1018" fmla="*/ 196928 w 7143544"/>
              <a:gd name="connsiteY1018" fmla="*/ 2992856 h 6857999"/>
              <a:gd name="connsiteX1019" fmla="*/ 183635 w 7143544"/>
              <a:gd name="connsiteY1019" fmla="*/ 2956424 h 6857999"/>
              <a:gd name="connsiteX1020" fmla="*/ 371208 w 7143544"/>
              <a:gd name="connsiteY1020" fmla="*/ 3863768 h 6857999"/>
              <a:gd name="connsiteX1021" fmla="*/ 303761 w 7143544"/>
              <a:gd name="connsiteY1021" fmla="*/ 3909553 h 6857999"/>
              <a:gd name="connsiteX1022" fmla="*/ 315576 w 7143544"/>
              <a:gd name="connsiteY1022" fmla="*/ 3993247 h 6857999"/>
              <a:gd name="connsiteX1023" fmla="*/ 388932 w 7143544"/>
              <a:gd name="connsiteY1023" fmla="*/ 4066110 h 6857999"/>
              <a:gd name="connsiteX1024" fmla="*/ 371208 w 7143544"/>
              <a:gd name="connsiteY1024" fmla="*/ 3863768 h 6857999"/>
              <a:gd name="connsiteX1025" fmla="*/ 5681851 w 7143544"/>
              <a:gd name="connsiteY1025" fmla="*/ 1340634 h 6857999"/>
              <a:gd name="connsiteX1026" fmla="*/ 5662158 w 7143544"/>
              <a:gd name="connsiteY1026" fmla="*/ 1280571 h 6857999"/>
              <a:gd name="connsiteX1027" fmla="*/ 5592741 w 7143544"/>
              <a:gd name="connsiteY1027" fmla="*/ 1216570 h 6857999"/>
              <a:gd name="connsiteX1028" fmla="*/ 5566648 w 7143544"/>
              <a:gd name="connsiteY1028" fmla="*/ 1233308 h 6857999"/>
              <a:gd name="connsiteX1029" fmla="*/ 5585849 w 7143544"/>
              <a:gd name="connsiteY1029" fmla="*/ 1255463 h 6857999"/>
              <a:gd name="connsiteX1030" fmla="*/ 5634588 w 7143544"/>
              <a:gd name="connsiteY1030" fmla="*/ 1301741 h 6857999"/>
              <a:gd name="connsiteX1031" fmla="*/ 5681851 w 7143544"/>
              <a:gd name="connsiteY1031" fmla="*/ 1340634 h 6857999"/>
              <a:gd name="connsiteX1032" fmla="*/ 308192 w 7143544"/>
              <a:gd name="connsiteY1032" fmla="*/ 3346341 h 6857999"/>
              <a:gd name="connsiteX1033" fmla="*/ 297361 w 7143544"/>
              <a:gd name="connsiteY1033" fmla="*/ 3341417 h 6857999"/>
              <a:gd name="connsiteX1034" fmla="*/ 261914 w 7143544"/>
              <a:gd name="connsiteY1034" fmla="*/ 3384741 h 6857999"/>
              <a:gd name="connsiteX1035" fmla="*/ 196928 w 7143544"/>
              <a:gd name="connsiteY1035" fmla="*/ 3432989 h 6857999"/>
              <a:gd name="connsiteX1036" fmla="*/ 217605 w 7143544"/>
              <a:gd name="connsiteY1036" fmla="*/ 3459574 h 6857999"/>
              <a:gd name="connsiteX1037" fmla="*/ 258467 w 7143544"/>
              <a:gd name="connsiteY1037" fmla="*/ 3448743 h 6857999"/>
              <a:gd name="connsiteX1038" fmla="*/ 258467 w 7143544"/>
              <a:gd name="connsiteY1038" fmla="*/ 3493544 h 6857999"/>
              <a:gd name="connsiteX1039" fmla="*/ 266837 w 7143544"/>
              <a:gd name="connsiteY1039" fmla="*/ 3494529 h 6857999"/>
              <a:gd name="connsiteX1040" fmla="*/ 278160 w 7143544"/>
              <a:gd name="connsiteY1040" fmla="*/ 3466959 h 6857999"/>
              <a:gd name="connsiteX1041" fmla="*/ 305730 w 7143544"/>
              <a:gd name="connsiteY1041" fmla="*/ 3481236 h 6857999"/>
              <a:gd name="connsiteX1042" fmla="*/ 296376 w 7143544"/>
              <a:gd name="connsiteY1042" fmla="*/ 3413788 h 6857999"/>
              <a:gd name="connsiteX1043" fmla="*/ 308192 w 7143544"/>
              <a:gd name="connsiteY1043" fmla="*/ 3346341 h 6857999"/>
              <a:gd name="connsiteX1044" fmla="*/ 296868 w 7143544"/>
              <a:gd name="connsiteY1044" fmla="*/ 3638286 h 6857999"/>
              <a:gd name="connsiteX1045" fmla="*/ 276191 w 7143544"/>
              <a:gd name="connsiteY1045" fmla="*/ 3670779 h 6857999"/>
              <a:gd name="connsiteX1046" fmla="*/ 287022 w 7143544"/>
              <a:gd name="connsiteY1046" fmla="*/ 3751026 h 6857999"/>
              <a:gd name="connsiteX1047" fmla="*/ 307207 w 7143544"/>
              <a:gd name="connsiteY1047" fmla="*/ 3755950 h 6857999"/>
              <a:gd name="connsiteX1048" fmla="*/ 303761 w 7143544"/>
              <a:gd name="connsiteY1048" fmla="*/ 3811089 h 6857999"/>
              <a:gd name="connsiteX1049" fmla="*/ 342654 w 7143544"/>
              <a:gd name="connsiteY1049" fmla="*/ 3728872 h 6857999"/>
              <a:gd name="connsiteX1050" fmla="*/ 296868 w 7143544"/>
              <a:gd name="connsiteY1050" fmla="*/ 3638286 h 6857999"/>
              <a:gd name="connsiteX1051" fmla="*/ 168373 w 7143544"/>
              <a:gd name="connsiteY1051" fmla="*/ 2626078 h 6857999"/>
              <a:gd name="connsiteX1052" fmla="*/ 161973 w 7143544"/>
              <a:gd name="connsiteY1052" fmla="*/ 2640848 h 6857999"/>
              <a:gd name="connsiteX1053" fmla="*/ 224497 w 7143544"/>
              <a:gd name="connsiteY1053" fmla="*/ 2696972 h 6857999"/>
              <a:gd name="connsiteX1054" fmla="*/ 249606 w 7143544"/>
              <a:gd name="connsiteY1054" fmla="*/ 2619678 h 6857999"/>
              <a:gd name="connsiteX1055" fmla="*/ 262406 w 7143544"/>
              <a:gd name="connsiteY1055" fmla="*/ 2549277 h 6857999"/>
              <a:gd name="connsiteX1056" fmla="*/ 195451 w 7143544"/>
              <a:gd name="connsiteY1056" fmla="*/ 2606385 h 6857999"/>
              <a:gd name="connsiteX1057" fmla="*/ 205789 w 7143544"/>
              <a:gd name="connsiteY1057" fmla="*/ 2615740 h 6857999"/>
              <a:gd name="connsiteX1058" fmla="*/ 168373 w 7143544"/>
              <a:gd name="connsiteY1058" fmla="*/ 2626078 h 6857999"/>
              <a:gd name="connsiteX1059" fmla="*/ 1281013 w 7143544"/>
              <a:gd name="connsiteY1059" fmla="*/ 6122526 h 6857999"/>
              <a:gd name="connsiteX1060" fmla="*/ 1324338 w 7143544"/>
              <a:gd name="connsiteY1060" fmla="*/ 6178158 h 6857999"/>
              <a:gd name="connsiteX1061" fmla="*/ 1350923 w 7143544"/>
              <a:gd name="connsiteY1061" fmla="*/ 6154527 h 6857999"/>
              <a:gd name="connsiteX1062" fmla="*/ 1411478 w 7143544"/>
              <a:gd name="connsiteY1062" fmla="*/ 6173235 h 6857999"/>
              <a:gd name="connsiteX1063" fmla="*/ 1396216 w 7143544"/>
              <a:gd name="connsiteY1063" fmla="*/ 6139757 h 6857999"/>
              <a:gd name="connsiteX1064" fmla="*/ 1334676 w 7143544"/>
              <a:gd name="connsiteY1064" fmla="*/ 6113172 h 6857999"/>
              <a:gd name="connsiteX1065" fmla="*/ 1281013 w 7143544"/>
              <a:gd name="connsiteY1065" fmla="*/ 6122526 h 6857999"/>
              <a:gd name="connsiteX1066" fmla="*/ 172804 w 7143544"/>
              <a:gd name="connsiteY1066" fmla="*/ 4064141 h 6857999"/>
              <a:gd name="connsiteX1067" fmla="*/ 160496 w 7143544"/>
              <a:gd name="connsiteY1067" fmla="*/ 4073495 h 6857999"/>
              <a:gd name="connsiteX1068" fmla="*/ 168373 w 7143544"/>
              <a:gd name="connsiteY1068" fmla="*/ 4112881 h 6857999"/>
              <a:gd name="connsiteX1069" fmla="*/ 203820 w 7143544"/>
              <a:gd name="connsiteY1069" fmla="*/ 4112881 h 6857999"/>
              <a:gd name="connsiteX1070" fmla="*/ 234836 w 7143544"/>
              <a:gd name="connsiteY1070" fmla="*/ 4109927 h 6857999"/>
              <a:gd name="connsiteX1071" fmla="*/ 235821 w 7143544"/>
              <a:gd name="connsiteY1071" fmla="*/ 4117804 h 6857999"/>
              <a:gd name="connsiteX1072" fmla="*/ 209728 w 7143544"/>
              <a:gd name="connsiteY1072" fmla="*/ 4138974 h 6857999"/>
              <a:gd name="connsiteX1073" fmla="*/ 229913 w 7143544"/>
              <a:gd name="connsiteY1073" fmla="*/ 4168020 h 6857999"/>
              <a:gd name="connsiteX1074" fmla="*/ 258467 w 7143544"/>
              <a:gd name="connsiteY1074" fmla="*/ 4163097 h 6857999"/>
              <a:gd name="connsiteX1075" fmla="*/ 243205 w 7143544"/>
              <a:gd name="connsiteY1075" fmla="*/ 4106481 h 6857999"/>
              <a:gd name="connsiteX1076" fmla="*/ 172804 w 7143544"/>
              <a:gd name="connsiteY1076" fmla="*/ 4064141 h 6857999"/>
              <a:gd name="connsiteX1077" fmla="*/ 6762983 w 7143544"/>
              <a:gd name="connsiteY1077" fmla="*/ 4206421 h 6857999"/>
              <a:gd name="connsiteX1078" fmla="*/ 6836831 w 7143544"/>
              <a:gd name="connsiteY1078" fmla="*/ 4121743 h 6857999"/>
              <a:gd name="connsiteX1079" fmla="*/ 6762983 w 7143544"/>
              <a:gd name="connsiteY1079" fmla="*/ 4206421 h 6857999"/>
              <a:gd name="connsiteX1080" fmla="*/ 4387545 w 7143544"/>
              <a:gd name="connsiteY1080" fmla="*/ 6287453 h 6857999"/>
              <a:gd name="connsiteX1081" fmla="*/ 4516532 w 7143544"/>
              <a:gd name="connsiteY1081" fmla="*/ 6293361 h 6857999"/>
              <a:gd name="connsiteX1082" fmla="*/ 4526871 w 7143544"/>
              <a:gd name="connsiteY1082" fmla="*/ 6253975 h 6857999"/>
              <a:gd name="connsiteX1083" fmla="*/ 4387545 w 7143544"/>
              <a:gd name="connsiteY1083" fmla="*/ 6287453 h 6857999"/>
              <a:gd name="connsiteX1084" fmla="*/ 4542625 w 7143544"/>
              <a:gd name="connsiteY1084" fmla="*/ 6270222 h 6857999"/>
              <a:gd name="connsiteX1085" fmla="*/ 4662259 w 7143544"/>
              <a:gd name="connsiteY1085" fmla="*/ 6219513 h 6857999"/>
              <a:gd name="connsiteX1086" fmla="*/ 4561333 w 7143544"/>
              <a:gd name="connsiteY1086" fmla="*/ 6226405 h 6857999"/>
              <a:gd name="connsiteX1087" fmla="*/ 4542625 w 7143544"/>
              <a:gd name="connsiteY1087" fmla="*/ 6270222 h 6857999"/>
              <a:gd name="connsiteX1088" fmla="*/ 6850615 w 7143544"/>
              <a:gd name="connsiteY1088" fmla="*/ 3869675 h 6857999"/>
              <a:gd name="connsiteX1089" fmla="*/ 6780214 w 7143544"/>
              <a:gd name="connsiteY1089" fmla="*/ 3908568 h 6857999"/>
              <a:gd name="connsiteX1090" fmla="*/ 6743782 w 7143544"/>
              <a:gd name="connsiteY1090" fmla="*/ 3945492 h 6857999"/>
              <a:gd name="connsiteX1091" fmla="*/ 6751167 w 7143544"/>
              <a:gd name="connsiteY1091" fmla="*/ 3951893 h 6857999"/>
              <a:gd name="connsiteX1092" fmla="*/ 6850615 w 7143544"/>
              <a:gd name="connsiteY1092" fmla="*/ 3869675 h 6857999"/>
              <a:gd name="connsiteX1093" fmla="*/ 578475 w 7143544"/>
              <a:gd name="connsiteY1093" fmla="*/ 2019049 h 6857999"/>
              <a:gd name="connsiteX1094" fmla="*/ 568136 w 7143544"/>
              <a:gd name="connsiteY1094" fmla="*/ 2009203 h 6857999"/>
              <a:gd name="connsiteX1095" fmla="*/ 553366 w 7143544"/>
              <a:gd name="connsiteY1095" fmla="*/ 2016588 h 6857999"/>
              <a:gd name="connsiteX1096" fmla="*/ 519396 w 7143544"/>
              <a:gd name="connsiteY1096" fmla="*/ 2098313 h 6857999"/>
              <a:gd name="connsiteX1097" fmla="*/ 524319 w 7143544"/>
              <a:gd name="connsiteY1097" fmla="*/ 2118990 h 6857999"/>
              <a:gd name="connsiteX1098" fmla="*/ 545981 w 7143544"/>
              <a:gd name="connsiteY1098" fmla="*/ 2110128 h 6857999"/>
              <a:gd name="connsiteX1099" fmla="*/ 578475 w 7143544"/>
              <a:gd name="connsiteY1099" fmla="*/ 2019049 h 6857999"/>
              <a:gd name="connsiteX1100" fmla="*/ 143265 w 7143544"/>
              <a:gd name="connsiteY1100" fmla="*/ 3478282 h 6857999"/>
              <a:gd name="connsiteX1101" fmla="*/ 161481 w 7143544"/>
              <a:gd name="connsiteY1101" fmla="*/ 3478774 h 6857999"/>
              <a:gd name="connsiteX1102" fmla="*/ 161481 w 7143544"/>
              <a:gd name="connsiteY1102" fmla="*/ 3345848 h 6857999"/>
              <a:gd name="connsiteX1103" fmla="*/ 143265 w 7143544"/>
              <a:gd name="connsiteY1103" fmla="*/ 3478282 h 6857999"/>
              <a:gd name="connsiteX1104" fmla="*/ 653307 w 7143544"/>
              <a:gd name="connsiteY1104" fmla="*/ 4779973 h 6857999"/>
              <a:gd name="connsiteX1105" fmla="*/ 671523 w 7143544"/>
              <a:gd name="connsiteY1105" fmla="*/ 4850867 h 6857999"/>
              <a:gd name="connsiteX1106" fmla="*/ 705000 w 7143544"/>
              <a:gd name="connsiteY1106" fmla="*/ 4870067 h 6857999"/>
              <a:gd name="connsiteX1107" fmla="*/ 690231 w 7143544"/>
              <a:gd name="connsiteY1107" fmla="*/ 4828712 h 6857999"/>
              <a:gd name="connsiteX1108" fmla="*/ 653307 w 7143544"/>
              <a:gd name="connsiteY1108" fmla="*/ 4779973 h 6857999"/>
              <a:gd name="connsiteX1109" fmla="*/ 4282681 w 7143544"/>
              <a:gd name="connsiteY1109" fmla="*/ 6336685 h 6857999"/>
              <a:gd name="connsiteX1110" fmla="*/ 4290066 w 7143544"/>
              <a:gd name="connsiteY1110" fmla="*/ 6346531 h 6857999"/>
              <a:gd name="connsiteX1111" fmla="*/ 4325020 w 7143544"/>
              <a:gd name="connsiteY1111" fmla="*/ 6318961 h 6857999"/>
              <a:gd name="connsiteX1112" fmla="*/ 4371298 w 7143544"/>
              <a:gd name="connsiteY1112" fmla="*/ 6318961 h 6857999"/>
              <a:gd name="connsiteX1113" fmla="*/ 4373760 w 7143544"/>
              <a:gd name="connsiteY1113" fmla="*/ 6304684 h 6857999"/>
              <a:gd name="connsiteX1114" fmla="*/ 4339790 w 7143544"/>
              <a:gd name="connsiteY1114" fmla="*/ 6291883 h 6857999"/>
              <a:gd name="connsiteX1115" fmla="*/ 4282681 w 7143544"/>
              <a:gd name="connsiteY1115" fmla="*/ 6336685 h 6857999"/>
              <a:gd name="connsiteX1116" fmla="*/ 438164 w 7143544"/>
              <a:gd name="connsiteY1116" fmla="*/ 4399410 h 6857999"/>
              <a:gd name="connsiteX1117" fmla="*/ 447518 w 7143544"/>
              <a:gd name="connsiteY1117" fmla="*/ 4395472 h 6857999"/>
              <a:gd name="connsiteX1118" fmla="*/ 444564 w 7143544"/>
              <a:gd name="connsiteY1118" fmla="*/ 4330486 h 6857999"/>
              <a:gd name="connsiteX1119" fmla="*/ 408132 w 7143544"/>
              <a:gd name="connsiteY1119" fmla="*/ 4376271 h 6857999"/>
              <a:gd name="connsiteX1120" fmla="*/ 438164 w 7143544"/>
              <a:gd name="connsiteY1120" fmla="*/ 4399410 h 6857999"/>
              <a:gd name="connsiteX1121" fmla="*/ 1788102 w 7143544"/>
              <a:gd name="connsiteY1121" fmla="*/ 6310100 h 6857999"/>
              <a:gd name="connsiteX1122" fmla="*/ 1727054 w 7143544"/>
              <a:gd name="connsiteY1122" fmla="*/ 6334223 h 6857999"/>
              <a:gd name="connsiteX1123" fmla="*/ 1791056 w 7143544"/>
              <a:gd name="connsiteY1123" fmla="*/ 6347024 h 6857999"/>
              <a:gd name="connsiteX1124" fmla="*/ 1788102 w 7143544"/>
              <a:gd name="connsiteY1124" fmla="*/ 6310100 h 6857999"/>
              <a:gd name="connsiteX1125" fmla="*/ 473118 w 7143544"/>
              <a:gd name="connsiteY1125" fmla="*/ 4413195 h 6857999"/>
              <a:gd name="connsiteX1126" fmla="*/ 497242 w 7143544"/>
              <a:gd name="connsiteY1126" fmla="*/ 4495905 h 6857999"/>
              <a:gd name="connsiteX1127" fmla="*/ 518412 w 7143544"/>
              <a:gd name="connsiteY1127" fmla="*/ 4503290 h 6857999"/>
              <a:gd name="connsiteX1128" fmla="*/ 525304 w 7143544"/>
              <a:gd name="connsiteY1128" fmla="*/ 4475228 h 6857999"/>
              <a:gd name="connsiteX1129" fmla="*/ 503642 w 7143544"/>
              <a:gd name="connsiteY1129" fmla="*/ 4438796 h 6857999"/>
              <a:gd name="connsiteX1130" fmla="*/ 473118 w 7143544"/>
              <a:gd name="connsiteY1130" fmla="*/ 4413195 h 6857999"/>
              <a:gd name="connsiteX1131" fmla="*/ 6225370 w 7143544"/>
              <a:gd name="connsiteY1131" fmla="*/ 5299861 h 6857999"/>
              <a:gd name="connsiteX1132" fmla="*/ 6207647 w 7143544"/>
              <a:gd name="connsiteY1132" fmla="*/ 5287061 h 6857999"/>
              <a:gd name="connsiteX1133" fmla="*/ 6162354 w 7143544"/>
              <a:gd name="connsiteY1133" fmla="*/ 5352540 h 6857999"/>
              <a:gd name="connsiteX1134" fmla="*/ 6178600 w 7143544"/>
              <a:gd name="connsiteY1134" fmla="*/ 5363863 h 6857999"/>
              <a:gd name="connsiteX1135" fmla="*/ 6225370 w 7143544"/>
              <a:gd name="connsiteY1135" fmla="*/ 5299861 h 6857999"/>
              <a:gd name="connsiteX1136" fmla="*/ 1196335 w 7143544"/>
              <a:gd name="connsiteY1136" fmla="*/ 5561283 h 6857999"/>
              <a:gd name="connsiteX1137" fmla="*/ 1162857 w 7143544"/>
              <a:gd name="connsiteY1137" fmla="*/ 5511066 h 6857999"/>
              <a:gd name="connsiteX1138" fmla="*/ 1154980 w 7143544"/>
              <a:gd name="connsiteY1138" fmla="*/ 5545036 h 6857999"/>
              <a:gd name="connsiteX1139" fmla="*/ 1196335 w 7143544"/>
              <a:gd name="connsiteY1139" fmla="*/ 5561283 h 6857999"/>
              <a:gd name="connsiteX1140" fmla="*/ 546966 w 7143544"/>
              <a:gd name="connsiteY1140" fmla="*/ 5090626 h 6857999"/>
              <a:gd name="connsiteX1141" fmla="*/ 470657 w 7143544"/>
              <a:gd name="connsiteY1141" fmla="*/ 5086688 h 6857999"/>
              <a:gd name="connsiteX1142" fmla="*/ 546966 w 7143544"/>
              <a:gd name="connsiteY1142" fmla="*/ 5090626 h 6857999"/>
              <a:gd name="connsiteX1143" fmla="*/ 1228828 w 7143544"/>
              <a:gd name="connsiteY1143" fmla="*/ 5949722 h 6857999"/>
              <a:gd name="connsiteX1144" fmla="*/ 1169749 w 7143544"/>
              <a:gd name="connsiteY1144" fmla="*/ 5903937 h 6857999"/>
              <a:gd name="connsiteX1145" fmla="*/ 1228828 w 7143544"/>
              <a:gd name="connsiteY1145" fmla="*/ 5949722 h 6857999"/>
              <a:gd name="connsiteX1146" fmla="*/ 165911 w 7143544"/>
              <a:gd name="connsiteY1146" fmla="*/ 3537852 h 6857999"/>
              <a:gd name="connsiteX1147" fmla="*/ 143757 w 7143544"/>
              <a:gd name="connsiteY1147" fmla="*/ 3536376 h 6857999"/>
              <a:gd name="connsiteX1148" fmla="*/ 134403 w 7143544"/>
              <a:gd name="connsiteY1148" fmla="*/ 3583638 h 6857999"/>
              <a:gd name="connsiteX1149" fmla="*/ 162465 w 7143544"/>
              <a:gd name="connsiteY1149" fmla="*/ 3577730 h 6857999"/>
              <a:gd name="connsiteX1150" fmla="*/ 165911 w 7143544"/>
              <a:gd name="connsiteY1150" fmla="*/ 3537852 h 6857999"/>
              <a:gd name="connsiteX1151" fmla="*/ 1929397 w 7143544"/>
              <a:gd name="connsiteY1151" fmla="*/ 5690762 h 6857999"/>
              <a:gd name="connsiteX1152" fmla="*/ 1901827 w 7143544"/>
              <a:gd name="connsiteY1152" fmla="*/ 5753779 h 6857999"/>
              <a:gd name="connsiteX1153" fmla="*/ 1946628 w 7143544"/>
              <a:gd name="connsiteY1153" fmla="*/ 5734579 h 6857999"/>
              <a:gd name="connsiteX1154" fmla="*/ 1929397 w 7143544"/>
              <a:gd name="connsiteY1154" fmla="*/ 5690762 h 6857999"/>
              <a:gd name="connsiteX1155" fmla="*/ 265852 w 7143544"/>
              <a:gd name="connsiteY1155" fmla="*/ 3602346 h 6857999"/>
              <a:gd name="connsiteX1156" fmla="*/ 268314 w 7143544"/>
              <a:gd name="connsiteY1156" fmla="*/ 3617608 h 6857999"/>
              <a:gd name="connsiteX1157" fmla="*/ 336746 w 7143544"/>
              <a:gd name="connsiteY1157" fmla="*/ 3599885 h 6857999"/>
              <a:gd name="connsiteX1158" fmla="*/ 265852 w 7143544"/>
              <a:gd name="connsiteY1158" fmla="*/ 3602346 h 6857999"/>
              <a:gd name="connsiteX1159" fmla="*/ 6757567 w 7143544"/>
              <a:gd name="connsiteY1159" fmla="*/ 4237930 h 6857999"/>
              <a:gd name="connsiteX1160" fmla="*/ 6747721 w 7143544"/>
              <a:gd name="connsiteY1160" fmla="*/ 4230545 h 6857999"/>
              <a:gd name="connsiteX1161" fmla="*/ 6690119 w 7143544"/>
              <a:gd name="connsiteY1161" fmla="*/ 4283223 h 6857999"/>
              <a:gd name="connsiteX1162" fmla="*/ 6704889 w 7143544"/>
              <a:gd name="connsiteY1162" fmla="*/ 4297008 h 6857999"/>
              <a:gd name="connsiteX1163" fmla="*/ 6757567 w 7143544"/>
              <a:gd name="connsiteY1163" fmla="*/ 4237930 h 6857999"/>
              <a:gd name="connsiteX1164" fmla="*/ 424379 w 7143544"/>
              <a:gd name="connsiteY1164" fmla="*/ 4315716 h 6857999"/>
              <a:gd name="connsiteX1165" fmla="*/ 429302 w 7143544"/>
              <a:gd name="connsiteY1165" fmla="*/ 4251223 h 6857999"/>
              <a:gd name="connsiteX1166" fmla="*/ 424379 w 7143544"/>
              <a:gd name="connsiteY1166" fmla="*/ 4315716 h 6857999"/>
              <a:gd name="connsiteX1167" fmla="*/ 5297842 w 7143544"/>
              <a:gd name="connsiteY1167" fmla="*/ 6125480 h 6857999"/>
              <a:gd name="connsiteX1168" fmla="*/ 5294888 w 7143544"/>
              <a:gd name="connsiteY1168" fmla="*/ 6139757 h 6857999"/>
              <a:gd name="connsiteX1169" fmla="*/ 5349043 w 7143544"/>
              <a:gd name="connsiteY1169" fmla="*/ 6143696 h 6857999"/>
              <a:gd name="connsiteX1170" fmla="*/ 5362336 w 7143544"/>
              <a:gd name="connsiteY1170" fmla="*/ 6129911 h 6857999"/>
              <a:gd name="connsiteX1171" fmla="*/ 5344120 w 7143544"/>
              <a:gd name="connsiteY1171" fmla="*/ 6117603 h 6857999"/>
              <a:gd name="connsiteX1172" fmla="*/ 5297842 w 7143544"/>
              <a:gd name="connsiteY1172" fmla="*/ 6125480 h 6857999"/>
              <a:gd name="connsiteX1173" fmla="*/ 5744375 w 7143544"/>
              <a:gd name="connsiteY1173" fmla="*/ 5065518 h 6857999"/>
              <a:gd name="connsiteX1174" fmla="*/ 5731083 w 7143544"/>
              <a:gd name="connsiteY1174" fmla="*/ 5089641 h 6857999"/>
              <a:gd name="connsiteX1175" fmla="*/ 5780315 w 7143544"/>
              <a:gd name="connsiteY1175" fmla="*/ 5085210 h 6857999"/>
              <a:gd name="connsiteX1176" fmla="*/ 5744375 w 7143544"/>
              <a:gd name="connsiteY1176" fmla="*/ 5065518 h 6857999"/>
              <a:gd name="connsiteX1177" fmla="*/ 2644736 w 7143544"/>
              <a:gd name="connsiteY1177" fmla="*/ 6734478 h 6857999"/>
              <a:gd name="connsiteX1178" fmla="*/ 2635875 w 7143544"/>
              <a:gd name="connsiteY1178" fmla="*/ 6687708 h 6857999"/>
              <a:gd name="connsiteX1179" fmla="*/ 2624551 w 7143544"/>
              <a:gd name="connsiteY1179" fmla="*/ 6682785 h 6857999"/>
              <a:gd name="connsiteX1180" fmla="*/ 2600920 w 7143544"/>
              <a:gd name="connsiteY1180" fmla="*/ 6721186 h 6857999"/>
              <a:gd name="connsiteX1181" fmla="*/ 2644736 w 7143544"/>
              <a:gd name="connsiteY1181" fmla="*/ 67344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7143544" h="6857999">
                <a:moveTo>
                  <a:pt x="944760" y="5739994"/>
                </a:moveTo>
                <a:cubicBezTo>
                  <a:pt x="931467" y="5738025"/>
                  <a:pt x="918174" y="5736056"/>
                  <a:pt x="904882" y="5734087"/>
                </a:cubicBezTo>
                <a:cubicBezTo>
                  <a:pt x="903405" y="5738025"/>
                  <a:pt x="901436" y="5741964"/>
                  <a:pt x="899959" y="5745902"/>
                </a:cubicBezTo>
                <a:cubicBezTo>
                  <a:pt x="911774" y="5754272"/>
                  <a:pt x="923098" y="5762149"/>
                  <a:pt x="933436" y="5769533"/>
                </a:cubicBezTo>
                <a:cubicBezTo>
                  <a:pt x="926052" y="5787750"/>
                  <a:pt x="918174" y="5806949"/>
                  <a:pt x="913744" y="5818765"/>
                </a:cubicBezTo>
                <a:cubicBezTo>
                  <a:pt x="899466" y="5810888"/>
                  <a:pt x="874358" y="5805965"/>
                  <a:pt x="865496" y="5791196"/>
                </a:cubicBezTo>
                <a:cubicBezTo>
                  <a:pt x="851711" y="5768549"/>
                  <a:pt x="836942" y="5738025"/>
                  <a:pt x="856635" y="5711932"/>
                </a:cubicBezTo>
                <a:cubicBezTo>
                  <a:pt x="876820" y="5685347"/>
                  <a:pt x="866973" y="5667131"/>
                  <a:pt x="846296" y="5651869"/>
                </a:cubicBezTo>
                <a:cubicBezTo>
                  <a:pt x="821680" y="5633654"/>
                  <a:pt x="824634" y="5593776"/>
                  <a:pt x="782295" y="5587868"/>
                </a:cubicBezTo>
                <a:cubicBezTo>
                  <a:pt x="737986" y="5581468"/>
                  <a:pt x="695646" y="5561283"/>
                  <a:pt x="652322" y="5547006"/>
                </a:cubicBezTo>
                <a:cubicBezTo>
                  <a:pt x="648876" y="5546021"/>
                  <a:pt x="642968" y="5543067"/>
                  <a:pt x="642968" y="5541590"/>
                </a:cubicBezTo>
                <a:cubicBezTo>
                  <a:pt x="644445" y="5532236"/>
                  <a:pt x="647399" y="5522882"/>
                  <a:pt x="649368" y="5513035"/>
                </a:cubicBezTo>
                <a:cubicBezTo>
                  <a:pt x="676446" y="5524359"/>
                  <a:pt x="662661" y="5436234"/>
                  <a:pt x="706477" y="5489404"/>
                </a:cubicBezTo>
                <a:cubicBezTo>
                  <a:pt x="714355" y="5498758"/>
                  <a:pt x="719770" y="5510082"/>
                  <a:pt x="731586" y="5528297"/>
                </a:cubicBezTo>
                <a:cubicBezTo>
                  <a:pt x="737001" y="5508604"/>
                  <a:pt x="739955" y="5499250"/>
                  <a:pt x="742909" y="5488420"/>
                </a:cubicBezTo>
                <a:cubicBezTo>
                  <a:pt x="761617" y="5488420"/>
                  <a:pt x="779341" y="5488420"/>
                  <a:pt x="796572" y="5488420"/>
                </a:cubicBezTo>
                <a:cubicBezTo>
                  <a:pt x="798541" y="5484481"/>
                  <a:pt x="800510" y="5481035"/>
                  <a:pt x="802480" y="5477096"/>
                </a:cubicBezTo>
                <a:cubicBezTo>
                  <a:pt x="791156" y="5471188"/>
                  <a:pt x="779833" y="5464788"/>
                  <a:pt x="762602" y="5454942"/>
                </a:cubicBezTo>
                <a:cubicBezTo>
                  <a:pt x="762602" y="5454942"/>
                  <a:pt x="760632" y="5445588"/>
                  <a:pt x="755709" y="5425895"/>
                </a:cubicBezTo>
                <a:cubicBezTo>
                  <a:pt x="744386" y="5444111"/>
                  <a:pt x="737986" y="5453957"/>
                  <a:pt x="728632" y="5469219"/>
                </a:cubicBezTo>
                <a:cubicBezTo>
                  <a:pt x="718785" y="5466265"/>
                  <a:pt x="697616" y="5460358"/>
                  <a:pt x="674969" y="5453957"/>
                </a:cubicBezTo>
                <a:cubicBezTo>
                  <a:pt x="667584" y="5459865"/>
                  <a:pt x="657738" y="5467250"/>
                  <a:pt x="639030" y="5481035"/>
                </a:cubicBezTo>
                <a:cubicBezTo>
                  <a:pt x="660199" y="5430818"/>
                  <a:pt x="609983" y="5441157"/>
                  <a:pt x="591767" y="5417525"/>
                </a:cubicBezTo>
                <a:cubicBezTo>
                  <a:pt x="616383" y="5411618"/>
                  <a:pt x="630660" y="5407679"/>
                  <a:pt x="645430" y="5404233"/>
                </a:cubicBezTo>
                <a:cubicBezTo>
                  <a:pt x="645430" y="5401772"/>
                  <a:pt x="645430" y="5398818"/>
                  <a:pt x="645430" y="5396356"/>
                </a:cubicBezTo>
                <a:cubicBezTo>
                  <a:pt x="631645" y="5391433"/>
                  <a:pt x="617860" y="5387002"/>
                  <a:pt x="603583" y="5382079"/>
                </a:cubicBezTo>
                <a:cubicBezTo>
                  <a:pt x="601614" y="5367801"/>
                  <a:pt x="599644" y="5352540"/>
                  <a:pt x="597183" y="5335801"/>
                </a:cubicBezTo>
                <a:cubicBezTo>
                  <a:pt x="609983" y="5327924"/>
                  <a:pt x="623276" y="5320047"/>
                  <a:pt x="637061" y="5311677"/>
                </a:cubicBezTo>
                <a:cubicBezTo>
                  <a:pt x="628199" y="5297892"/>
                  <a:pt x="620814" y="5286569"/>
                  <a:pt x="614906" y="5277215"/>
                </a:cubicBezTo>
                <a:cubicBezTo>
                  <a:pt x="590782" y="5277215"/>
                  <a:pt x="564690" y="5272784"/>
                  <a:pt x="541058" y="5278692"/>
                </a:cubicBezTo>
                <a:cubicBezTo>
                  <a:pt x="526289" y="5282138"/>
                  <a:pt x="514965" y="5301338"/>
                  <a:pt x="497734" y="5316600"/>
                </a:cubicBezTo>
                <a:cubicBezTo>
                  <a:pt x="508073" y="5275245"/>
                  <a:pt x="517919" y="5235368"/>
                  <a:pt x="528258" y="5193520"/>
                </a:cubicBezTo>
                <a:cubicBezTo>
                  <a:pt x="533181" y="5198936"/>
                  <a:pt x="539089" y="5204844"/>
                  <a:pt x="544505" y="5210259"/>
                </a:cubicBezTo>
                <a:cubicBezTo>
                  <a:pt x="546966" y="5208290"/>
                  <a:pt x="548935" y="5206813"/>
                  <a:pt x="551397" y="5204844"/>
                </a:cubicBezTo>
                <a:cubicBezTo>
                  <a:pt x="535643" y="5186136"/>
                  <a:pt x="519889" y="5167428"/>
                  <a:pt x="506596" y="5150689"/>
                </a:cubicBezTo>
                <a:cubicBezTo>
                  <a:pt x="495765" y="5156597"/>
                  <a:pt x="487396" y="5162012"/>
                  <a:pt x="474103" y="5169397"/>
                </a:cubicBezTo>
                <a:cubicBezTo>
                  <a:pt x="474595" y="5172351"/>
                  <a:pt x="476565" y="5182690"/>
                  <a:pt x="480011" y="5203859"/>
                </a:cubicBezTo>
                <a:cubicBezTo>
                  <a:pt x="449979" y="5182690"/>
                  <a:pt x="426348" y="5165951"/>
                  <a:pt x="399271" y="5146750"/>
                </a:cubicBezTo>
                <a:cubicBezTo>
                  <a:pt x="412563" y="5140350"/>
                  <a:pt x="420933" y="5136412"/>
                  <a:pt x="432748" y="5130996"/>
                </a:cubicBezTo>
                <a:cubicBezTo>
                  <a:pt x="418963" y="5119180"/>
                  <a:pt x="407148" y="5109334"/>
                  <a:pt x="391886" y="5096042"/>
                </a:cubicBezTo>
                <a:cubicBezTo>
                  <a:pt x="406163" y="5091119"/>
                  <a:pt x="417979" y="5090134"/>
                  <a:pt x="425363" y="5083734"/>
                </a:cubicBezTo>
                <a:cubicBezTo>
                  <a:pt x="434717" y="5075364"/>
                  <a:pt x="446041" y="5064533"/>
                  <a:pt x="427333" y="5049764"/>
                </a:cubicBezTo>
                <a:cubicBezTo>
                  <a:pt x="419948" y="5043855"/>
                  <a:pt x="419948" y="5028101"/>
                  <a:pt x="413055" y="5006439"/>
                </a:cubicBezTo>
                <a:cubicBezTo>
                  <a:pt x="407148" y="5019732"/>
                  <a:pt x="404686" y="5029578"/>
                  <a:pt x="399271" y="5036963"/>
                </a:cubicBezTo>
                <a:cubicBezTo>
                  <a:pt x="392378" y="5046810"/>
                  <a:pt x="383516" y="5054687"/>
                  <a:pt x="371701" y="5060594"/>
                </a:cubicBezTo>
                <a:cubicBezTo>
                  <a:pt x="365793" y="5035978"/>
                  <a:pt x="387947" y="4997085"/>
                  <a:pt x="332315" y="5010870"/>
                </a:cubicBezTo>
                <a:cubicBezTo>
                  <a:pt x="338223" y="5004470"/>
                  <a:pt x="347085" y="4992162"/>
                  <a:pt x="349546" y="4993147"/>
                </a:cubicBezTo>
                <a:cubicBezTo>
                  <a:pt x="384501" y="5008901"/>
                  <a:pt x="398778" y="4986254"/>
                  <a:pt x="408625" y="4966562"/>
                </a:cubicBezTo>
                <a:cubicBezTo>
                  <a:pt x="392378" y="4945392"/>
                  <a:pt x="377116" y="4925699"/>
                  <a:pt x="357916" y="4901083"/>
                </a:cubicBezTo>
                <a:cubicBezTo>
                  <a:pt x="351023" y="4901083"/>
                  <a:pt x="332807" y="4901083"/>
                  <a:pt x="302776" y="4901083"/>
                </a:cubicBezTo>
                <a:cubicBezTo>
                  <a:pt x="328869" y="4876467"/>
                  <a:pt x="347085" y="4859236"/>
                  <a:pt x="368254" y="4838559"/>
                </a:cubicBezTo>
                <a:cubicBezTo>
                  <a:pt x="363331" y="4827236"/>
                  <a:pt x="355946" y="4809020"/>
                  <a:pt x="346592" y="4791296"/>
                </a:cubicBezTo>
                <a:cubicBezTo>
                  <a:pt x="344623" y="4787850"/>
                  <a:pt x="333792" y="4784404"/>
                  <a:pt x="330838" y="4786373"/>
                </a:cubicBezTo>
                <a:cubicBezTo>
                  <a:pt x="320992" y="4792773"/>
                  <a:pt x="303268" y="4804096"/>
                  <a:pt x="304745" y="4810004"/>
                </a:cubicBezTo>
                <a:cubicBezTo>
                  <a:pt x="314099" y="4851359"/>
                  <a:pt x="283576" y="4864159"/>
                  <a:pt x="261914" y="4879914"/>
                </a:cubicBezTo>
                <a:cubicBezTo>
                  <a:pt x="242713" y="4850375"/>
                  <a:pt x="224005" y="4820835"/>
                  <a:pt x="202343" y="4786865"/>
                </a:cubicBezTo>
                <a:cubicBezTo>
                  <a:pt x="206282" y="4782434"/>
                  <a:pt x="216128" y="4772096"/>
                  <a:pt x="227944" y="4758803"/>
                </a:cubicBezTo>
                <a:cubicBezTo>
                  <a:pt x="236313" y="4775050"/>
                  <a:pt x="242221" y="4787358"/>
                  <a:pt x="248621" y="4799665"/>
                </a:cubicBezTo>
                <a:cubicBezTo>
                  <a:pt x="251083" y="4799173"/>
                  <a:pt x="253052" y="4798189"/>
                  <a:pt x="255513" y="4797696"/>
                </a:cubicBezTo>
                <a:cubicBezTo>
                  <a:pt x="255021" y="4789327"/>
                  <a:pt x="254036" y="4780957"/>
                  <a:pt x="253544" y="4772096"/>
                </a:cubicBezTo>
                <a:cubicBezTo>
                  <a:pt x="292930" y="4768649"/>
                  <a:pt x="300314" y="4757818"/>
                  <a:pt x="293914" y="4719910"/>
                </a:cubicBezTo>
                <a:cubicBezTo>
                  <a:pt x="288991" y="4690371"/>
                  <a:pt x="289976" y="4658862"/>
                  <a:pt x="280129" y="4631785"/>
                </a:cubicBezTo>
                <a:cubicBezTo>
                  <a:pt x="273237" y="4613569"/>
                  <a:pt x="272252" y="4585507"/>
                  <a:pt x="240252" y="4581076"/>
                </a:cubicBezTo>
                <a:cubicBezTo>
                  <a:pt x="226959" y="4579107"/>
                  <a:pt x="215636" y="4561876"/>
                  <a:pt x="204312" y="4552522"/>
                </a:cubicBezTo>
                <a:cubicBezTo>
                  <a:pt x="213666" y="4536767"/>
                  <a:pt x="222036" y="4523967"/>
                  <a:pt x="229913" y="4510675"/>
                </a:cubicBezTo>
                <a:cubicBezTo>
                  <a:pt x="226959" y="4507721"/>
                  <a:pt x="224005" y="4505259"/>
                  <a:pt x="221051" y="4502305"/>
                </a:cubicBezTo>
                <a:cubicBezTo>
                  <a:pt x="213174" y="4508213"/>
                  <a:pt x="204805" y="4514613"/>
                  <a:pt x="195451" y="4521505"/>
                </a:cubicBezTo>
                <a:cubicBezTo>
                  <a:pt x="189050" y="4503290"/>
                  <a:pt x="182158" y="4485074"/>
                  <a:pt x="175265" y="4465873"/>
                </a:cubicBezTo>
                <a:cubicBezTo>
                  <a:pt x="191512" y="4463412"/>
                  <a:pt x="206774" y="4460950"/>
                  <a:pt x="231882" y="4456520"/>
                </a:cubicBezTo>
                <a:cubicBezTo>
                  <a:pt x="201358" y="4428457"/>
                  <a:pt x="177727" y="4407288"/>
                  <a:pt x="153111" y="4384641"/>
                </a:cubicBezTo>
                <a:cubicBezTo>
                  <a:pt x="162465" y="4367410"/>
                  <a:pt x="176250" y="4342794"/>
                  <a:pt x="189543" y="4318670"/>
                </a:cubicBezTo>
                <a:cubicBezTo>
                  <a:pt x="188066" y="4316701"/>
                  <a:pt x="186589" y="4315224"/>
                  <a:pt x="185604" y="4313255"/>
                </a:cubicBezTo>
                <a:cubicBezTo>
                  <a:pt x="171327" y="4322116"/>
                  <a:pt x="156557" y="4331470"/>
                  <a:pt x="147696" y="4336886"/>
                </a:cubicBezTo>
                <a:cubicBezTo>
                  <a:pt x="132926" y="4292085"/>
                  <a:pt x="117664" y="4246299"/>
                  <a:pt x="102402" y="4200021"/>
                </a:cubicBezTo>
                <a:cubicBezTo>
                  <a:pt x="107325" y="4197560"/>
                  <a:pt x="112249" y="4195098"/>
                  <a:pt x="117172" y="4193129"/>
                </a:cubicBezTo>
                <a:cubicBezTo>
                  <a:pt x="122587" y="4199529"/>
                  <a:pt x="126526" y="4206914"/>
                  <a:pt x="132926" y="4211837"/>
                </a:cubicBezTo>
                <a:cubicBezTo>
                  <a:pt x="141788" y="4218729"/>
                  <a:pt x="151634" y="4224145"/>
                  <a:pt x="160988" y="4230053"/>
                </a:cubicBezTo>
                <a:cubicBezTo>
                  <a:pt x="165419" y="4222176"/>
                  <a:pt x="174773" y="4209868"/>
                  <a:pt x="172804" y="4207899"/>
                </a:cubicBezTo>
                <a:cubicBezTo>
                  <a:pt x="164927" y="4199529"/>
                  <a:pt x="154588" y="4193621"/>
                  <a:pt x="143757" y="4188698"/>
                </a:cubicBezTo>
                <a:cubicBezTo>
                  <a:pt x="138834" y="4186236"/>
                  <a:pt x="131941" y="4187713"/>
                  <a:pt x="126526" y="4187221"/>
                </a:cubicBezTo>
                <a:cubicBezTo>
                  <a:pt x="111264" y="4155220"/>
                  <a:pt x="175758" y="4135528"/>
                  <a:pt x="132926" y="4100081"/>
                </a:cubicBezTo>
                <a:cubicBezTo>
                  <a:pt x="125049" y="4107465"/>
                  <a:pt x="117172" y="4114850"/>
                  <a:pt x="106833" y="4124696"/>
                </a:cubicBezTo>
                <a:cubicBezTo>
                  <a:pt x="99448" y="4118296"/>
                  <a:pt x="89602" y="4109927"/>
                  <a:pt x="79263" y="4101557"/>
                </a:cubicBezTo>
                <a:cubicBezTo>
                  <a:pt x="90587" y="4094665"/>
                  <a:pt x="101910" y="4087280"/>
                  <a:pt x="113726" y="4080388"/>
                </a:cubicBezTo>
                <a:cubicBezTo>
                  <a:pt x="132926" y="4069557"/>
                  <a:pt x="151634" y="4058233"/>
                  <a:pt x="171327" y="4048879"/>
                </a:cubicBezTo>
                <a:cubicBezTo>
                  <a:pt x="181173" y="4044449"/>
                  <a:pt x="193481" y="4044941"/>
                  <a:pt x="204312" y="4042972"/>
                </a:cubicBezTo>
                <a:cubicBezTo>
                  <a:pt x="208251" y="4046418"/>
                  <a:pt x="212682" y="4049372"/>
                  <a:pt x="216620" y="4052818"/>
                </a:cubicBezTo>
                <a:cubicBezTo>
                  <a:pt x="216620" y="4021802"/>
                  <a:pt x="216620" y="3990294"/>
                  <a:pt x="216620" y="3959278"/>
                </a:cubicBezTo>
                <a:cubicBezTo>
                  <a:pt x="221051" y="3957308"/>
                  <a:pt x="225974" y="3955339"/>
                  <a:pt x="230405" y="3953862"/>
                </a:cubicBezTo>
                <a:cubicBezTo>
                  <a:pt x="221543" y="3947954"/>
                  <a:pt x="211205" y="3936138"/>
                  <a:pt x="203328" y="3937615"/>
                </a:cubicBezTo>
                <a:cubicBezTo>
                  <a:pt x="188066" y="3940569"/>
                  <a:pt x="172804" y="3948939"/>
                  <a:pt x="160988" y="3959278"/>
                </a:cubicBezTo>
                <a:cubicBezTo>
                  <a:pt x="141788" y="3976016"/>
                  <a:pt x="125541" y="3995709"/>
                  <a:pt x="108802" y="4013433"/>
                </a:cubicBezTo>
                <a:cubicBezTo>
                  <a:pt x="75817" y="3978970"/>
                  <a:pt x="64986" y="3941062"/>
                  <a:pt x="54155" y="3902661"/>
                </a:cubicBezTo>
                <a:cubicBezTo>
                  <a:pt x="37909" y="3846536"/>
                  <a:pt x="93541" y="3832259"/>
                  <a:pt x="111264" y="3787458"/>
                </a:cubicBezTo>
                <a:cubicBezTo>
                  <a:pt x="86648" y="3784504"/>
                  <a:pt x="61048" y="3782043"/>
                  <a:pt x="30524" y="3778104"/>
                </a:cubicBezTo>
                <a:cubicBezTo>
                  <a:pt x="37416" y="3719518"/>
                  <a:pt x="15262" y="3651086"/>
                  <a:pt x="66463" y="3604316"/>
                </a:cubicBezTo>
                <a:cubicBezTo>
                  <a:pt x="60555" y="3583638"/>
                  <a:pt x="56124" y="3566407"/>
                  <a:pt x="49724" y="3544253"/>
                </a:cubicBezTo>
                <a:cubicBezTo>
                  <a:pt x="41355" y="3538837"/>
                  <a:pt x="25601" y="3529483"/>
                  <a:pt x="10339" y="3520129"/>
                </a:cubicBezTo>
                <a:cubicBezTo>
                  <a:pt x="14770" y="3518652"/>
                  <a:pt x="19200" y="3517668"/>
                  <a:pt x="23631" y="3516191"/>
                </a:cubicBezTo>
                <a:cubicBezTo>
                  <a:pt x="28554" y="3498467"/>
                  <a:pt x="39878" y="3479267"/>
                  <a:pt x="36432" y="3463512"/>
                </a:cubicBezTo>
                <a:cubicBezTo>
                  <a:pt x="33478" y="3450220"/>
                  <a:pt x="12800" y="3440866"/>
                  <a:pt x="0" y="3429542"/>
                </a:cubicBezTo>
                <a:cubicBezTo>
                  <a:pt x="1969" y="3426589"/>
                  <a:pt x="3939" y="3424127"/>
                  <a:pt x="5416" y="3421173"/>
                </a:cubicBezTo>
                <a:cubicBezTo>
                  <a:pt x="15262" y="3423142"/>
                  <a:pt x="25108" y="3425112"/>
                  <a:pt x="34955" y="3427573"/>
                </a:cubicBezTo>
                <a:cubicBezTo>
                  <a:pt x="37909" y="3418219"/>
                  <a:pt x="40370" y="3408865"/>
                  <a:pt x="42832" y="3400496"/>
                </a:cubicBezTo>
                <a:cubicBezTo>
                  <a:pt x="31508" y="3394588"/>
                  <a:pt x="21170" y="3389172"/>
                  <a:pt x="10831" y="3383757"/>
                </a:cubicBezTo>
                <a:cubicBezTo>
                  <a:pt x="11323" y="3379818"/>
                  <a:pt x="11816" y="3375387"/>
                  <a:pt x="12308" y="3371449"/>
                </a:cubicBezTo>
                <a:cubicBezTo>
                  <a:pt x="29539" y="3369479"/>
                  <a:pt x="46278" y="3368003"/>
                  <a:pt x="63509" y="3366033"/>
                </a:cubicBezTo>
                <a:cubicBezTo>
                  <a:pt x="63509" y="3365541"/>
                  <a:pt x="63017" y="3364556"/>
                  <a:pt x="63017" y="3364064"/>
                </a:cubicBezTo>
                <a:cubicBezTo>
                  <a:pt x="83694" y="3361110"/>
                  <a:pt x="104372" y="3358649"/>
                  <a:pt x="125541" y="3355695"/>
                </a:cubicBezTo>
                <a:cubicBezTo>
                  <a:pt x="127511" y="3358649"/>
                  <a:pt x="128988" y="3361602"/>
                  <a:pt x="130957" y="3364556"/>
                </a:cubicBezTo>
                <a:cubicBezTo>
                  <a:pt x="139326" y="3347818"/>
                  <a:pt x="147696" y="3330586"/>
                  <a:pt x="158034" y="3309417"/>
                </a:cubicBezTo>
                <a:cubicBezTo>
                  <a:pt x="119141" y="3321725"/>
                  <a:pt x="87140" y="3332556"/>
                  <a:pt x="54647" y="3340433"/>
                </a:cubicBezTo>
                <a:cubicBezTo>
                  <a:pt x="48247" y="3341910"/>
                  <a:pt x="35447" y="3332556"/>
                  <a:pt x="31508" y="3324679"/>
                </a:cubicBezTo>
                <a:cubicBezTo>
                  <a:pt x="24124" y="3309417"/>
                  <a:pt x="16247" y="3291693"/>
                  <a:pt x="17231" y="3275939"/>
                </a:cubicBezTo>
                <a:cubicBezTo>
                  <a:pt x="17723" y="3263631"/>
                  <a:pt x="32001" y="3252308"/>
                  <a:pt x="39878" y="3240492"/>
                </a:cubicBezTo>
                <a:cubicBezTo>
                  <a:pt x="41847" y="3237538"/>
                  <a:pt x="44309" y="3234584"/>
                  <a:pt x="45786" y="3231138"/>
                </a:cubicBezTo>
                <a:cubicBezTo>
                  <a:pt x="61540" y="3190768"/>
                  <a:pt x="90587" y="3170090"/>
                  <a:pt x="136865" y="3169106"/>
                </a:cubicBezTo>
                <a:cubicBezTo>
                  <a:pt x="132926" y="3190768"/>
                  <a:pt x="125049" y="3212430"/>
                  <a:pt x="126034" y="3234092"/>
                </a:cubicBezTo>
                <a:cubicBezTo>
                  <a:pt x="127018" y="3253785"/>
                  <a:pt x="136865" y="3273477"/>
                  <a:pt x="145726" y="3302524"/>
                </a:cubicBezTo>
                <a:cubicBezTo>
                  <a:pt x="186589" y="3234092"/>
                  <a:pt x="163942" y="3176491"/>
                  <a:pt x="156065" y="3118889"/>
                </a:cubicBezTo>
                <a:cubicBezTo>
                  <a:pt x="153111" y="3118889"/>
                  <a:pt x="149665" y="3118889"/>
                  <a:pt x="146711" y="3119382"/>
                </a:cubicBezTo>
                <a:cubicBezTo>
                  <a:pt x="148188" y="3132674"/>
                  <a:pt x="150157" y="3145967"/>
                  <a:pt x="151634" y="3159260"/>
                </a:cubicBezTo>
                <a:cubicBezTo>
                  <a:pt x="135388" y="3111997"/>
                  <a:pt x="96494" y="3144490"/>
                  <a:pt x="66955" y="3133659"/>
                </a:cubicBezTo>
                <a:cubicBezTo>
                  <a:pt x="66463" y="3126274"/>
                  <a:pt x="65971" y="3117412"/>
                  <a:pt x="65971" y="3109043"/>
                </a:cubicBezTo>
                <a:cubicBezTo>
                  <a:pt x="51693" y="3106089"/>
                  <a:pt x="38893" y="3103135"/>
                  <a:pt x="29047" y="3101166"/>
                </a:cubicBezTo>
                <a:cubicBezTo>
                  <a:pt x="30031" y="3079011"/>
                  <a:pt x="31016" y="3062273"/>
                  <a:pt x="31508" y="3045534"/>
                </a:cubicBezTo>
                <a:cubicBezTo>
                  <a:pt x="27570" y="3044057"/>
                  <a:pt x="23631" y="3042580"/>
                  <a:pt x="19200" y="3040611"/>
                </a:cubicBezTo>
                <a:cubicBezTo>
                  <a:pt x="31508" y="3032241"/>
                  <a:pt x="43816" y="3023379"/>
                  <a:pt x="57109" y="3014026"/>
                </a:cubicBezTo>
                <a:cubicBezTo>
                  <a:pt x="48247" y="3001225"/>
                  <a:pt x="42339" y="2992363"/>
                  <a:pt x="36924" y="2984979"/>
                </a:cubicBezTo>
                <a:cubicBezTo>
                  <a:pt x="46770" y="2972178"/>
                  <a:pt x="54647" y="2959870"/>
                  <a:pt x="64001" y="2949532"/>
                </a:cubicBezTo>
                <a:cubicBezTo>
                  <a:pt x="72371" y="2940670"/>
                  <a:pt x="83202" y="2933777"/>
                  <a:pt x="94033" y="2924916"/>
                </a:cubicBezTo>
                <a:cubicBezTo>
                  <a:pt x="71879" y="2909161"/>
                  <a:pt x="65478" y="2885530"/>
                  <a:pt x="71879" y="2852545"/>
                </a:cubicBezTo>
                <a:cubicBezTo>
                  <a:pt x="79263" y="2815129"/>
                  <a:pt x="69417" y="2773774"/>
                  <a:pt x="97971" y="2741773"/>
                </a:cubicBezTo>
                <a:cubicBezTo>
                  <a:pt x="112741" y="2725527"/>
                  <a:pt x="129480" y="2710265"/>
                  <a:pt x="141788" y="2692541"/>
                </a:cubicBezTo>
                <a:cubicBezTo>
                  <a:pt x="149665" y="2681218"/>
                  <a:pt x="151142" y="2664971"/>
                  <a:pt x="155573" y="2650694"/>
                </a:cubicBezTo>
                <a:cubicBezTo>
                  <a:pt x="126526" y="2645771"/>
                  <a:pt x="105356" y="2642325"/>
                  <a:pt x="76802" y="2637894"/>
                </a:cubicBezTo>
                <a:cubicBezTo>
                  <a:pt x="140803" y="2569461"/>
                  <a:pt x="148680" y="2492660"/>
                  <a:pt x="147203" y="2400596"/>
                </a:cubicBezTo>
                <a:cubicBezTo>
                  <a:pt x="158527" y="2391735"/>
                  <a:pt x="179696" y="2374996"/>
                  <a:pt x="203820" y="2356288"/>
                </a:cubicBezTo>
                <a:cubicBezTo>
                  <a:pt x="180681" y="2334133"/>
                  <a:pt x="185112" y="2316410"/>
                  <a:pt x="203820" y="2293271"/>
                </a:cubicBezTo>
                <a:cubicBezTo>
                  <a:pt x="216128" y="2278009"/>
                  <a:pt x="223020" y="2248962"/>
                  <a:pt x="217605" y="2230254"/>
                </a:cubicBezTo>
                <a:cubicBezTo>
                  <a:pt x="208743" y="2199238"/>
                  <a:pt x="225974" y="2189884"/>
                  <a:pt x="244682" y="2175607"/>
                </a:cubicBezTo>
                <a:cubicBezTo>
                  <a:pt x="253544" y="2168714"/>
                  <a:pt x="264867" y="2158868"/>
                  <a:pt x="266344" y="2149021"/>
                </a:cubicBezTo>
                <a:cubicBezTo>
                  <a:pt x="273729" y="2106682"/>
                  <a:pt x="275699" y="2063358"/>
                  <a:pt x="283576" y="2021511"/>
                </a:cubicBezTo>
                <a:cubicBezTo>
                  <a:pt x="286037" y="2007726"/>
                  <a:pt x="299822" y="1995910"/>
                  <a:pt x="309176" y="1983602"/>
                </a:cubicBezTo>
                <a:cubicBezTo>
                  <a:pt x="322961" y="1965879"/>
                  <a:pt x="337731" y="1948648"/>
                  <a:pt x="352500" y="1931416"/>
                </a:cubicBezTo>
                <a:cubicBezTo>
                  <a:pt x="361362" y="1921078"/>
                  <a:pt x="370224" y="1910739"/>
                  <a:pt x="381055" y="1902862"/>
                </a:cubicBezTo>
                <a:cubicBezTo>
                  <a:pt x="398286" y="1891046"/>
                  <a:pt x="415517" y="1883169"/>
                  <a:pt x="405671" y="1855107"/>
                </a:cubicBezTo>
                <a:cubicBezTo>
                  <a:pt x="402717" y="1846245"/>
                  <a:pt x="419948" y="1829506"/>
                  <a:pt x="430287" y="1818183"/>
                </a:cubicBezTo>
                <a:cubicBezTo>
                  <a:pt x="446041" y="1801444"/>
                  <a:pt x="463764" y="1787167"/>
                  <a:pt x="480995" y="1771905"/>
                </a:cubicBezTo>
                <a:cubicBezTo>
                  <a:pt x="493303" y="1760582"/>
                  <a:pt x="505119" y="1749751"/>
                  <a:pt x="524319" y="1732027"/>
                </a:cubicBezTo>
                <a:cubicBezTo>
                  <a:pt x="507088" y="1704457"/>
                  <a:pt x="504627" y="1669503"/>
                  <a:pt x="555828" y="1650795"/>
                </a:cubicBezTo>
                <a:cubicBezTo>
                  <a:pt x="502165" y="1620271"/>
                  <a:pt x="501180" y="1615348"/>
                  <a:pt x="536627" y="1586301"/>
                </a:cubicBezTo>
                <a:cubicBezTo>
                  <a:pt x="554351" y="1601071"/>
                  <a:pt x="572074" y="1616332"/>
                  <a:pt x="590290" y="1631594"/>
                </a:cubicBezTo>
                <a:cubicBezTo>
                  <a:pt x="592752" y="1629625"/>
                  <a:pt x="595213" y="1628148"/>
                  <a:pt x="597675" y="1626179"/>
                </a:cubicBezTo>
                <a:cubicBezTo>
                  <a:pt x="589798" y="1613379"/>
                  <a:pt x="582413" y="1601071"/>
                  <a:pt x="568628" y="1578916"/>
                </a:cubicBezTo>
                <a:cubicBezTo>
                  <a:pt x="587829" y="1587286"/>
                  <a:pt x="598167" y="1591717"/>
                  <a:pt x="610475" y="1597132"/>
                </a:cubicBezTo>
                <a:cubicBezTo>
                  <a:pt x="592259" y="1569562"/>
                  <a:pt x="575028" y="1543469"/>
                  <a:pt x="559274" y="1520330"/>
                </a:cubicBezTo>
                <a:cubicBezTo>
                  <a:pt x="599152" y="1462237"/>
                  <a:pt x="659215" y="1426297"/>
                  <a:pt x="674969" y="1356880"/>
                </a:cubicBezTo>
                <a:cubicBezTo>
                  <a:pt x="678908" y="1357865"/>
                  <a:pt x="682846" y="1358850"/>
                  <a:pt x="686785" y="1359834"/>
                </a:cubicBezTo>
                <a:cubicBezTo>
                  <a:pt x="687277" y="1371650"/>
                  <a:pt x="688262" y="1383466"/>
                  <a:pt x="688754" y="1396758"/>
                </a:cubicBezTo>
                <a:cubicBezTo>
                  <a:pt x="694169" y="1395281"/>
                  <a:pt x="705493" y="1392820"/>
                  <a:pt x="717308" y="1389866"/>
                </a:cubicBezTo>
                <a:cubicBezTo>
                  <a:pt x="730109" y="1405620"/>
                  <a:pt x="742417" y="1421374"/>
                  <a:pt x="759648" y="1442544"/>
                </a:cubicBezTo>
                <a:cubicBezTo>
                  <a:pt x="728632" y="1449436"/>
                  <a:pt x="698108" y="1455837"/>
                  <a:pt x="667092" y="1462729"/>
                </a:cubicBezTo>
                <a:cubicBezTo>
                  <a:pt x="666600" y="1467160"/>
                  <a:pt x="666107" y="1471591"/>
                  <a:pt x="665615" y="1475529"/>
                </a:cubicBezTo>
                <a:cubicBezTo>
                  <a:pt x="678908" y="1478976"/>
                  <a:pt x="692200" y="1482914"/>
                  <a:pt x="716816" y="1489314"/>
                </a:cubicBezTo>
                <a:cubicBezTo>
                  <a:pt x="684323" y="1536577"/>
                  <a:pt x="651830" y="1580393"/>
                  <a:pt x="623276" y="1626179"/>
                </a:cubicBezTo>
                <a:cubicBezTo>
                  <a:pt x="598167" y="1666549"/>
                  <a:pt x="577490" y="1709381"/>
                  <a:pt x="559766" y="1754182"/>
                </a:cubicBezTo>
                <a:cubicBezTo>
                  <a:pt x="540074" y="1803414"/>
                  <a:pt x="489365" y="1846245"/>
                  <a:pt x="484442" y="1894985"/>
                </a:cubicBezTo>
                <a:cubicBezTo>
                  <a:pt x="478534" y="1953078"/>
                  <a:pt x="420440" y="1984587"/>
                  <a:pt x="420933" y="2044650"/>
                </a:cubicBezTo>
                <a:cubicBezTo>
                  <a:pt x="448010" y="2021511"/>
                  <a:pt x="469672" y="2002803"/>
                  <a:pt x="491334" y="1983110"/>
                </a:cubicBezTo>
                <a:cubicBezTo>
                  <a:pt x="497734" y="1977202"/>
                  <a:pt x="504134" y="1969817"/>
                  <a:pt x="507088" y="1961940"/>
                </a:cubicBezTo>
                <a:cubicBezTo>
                  <a:pt x="518904" y="1929447"/>
                  <a:pt x="527273" y="1895477"/>
                  <a:pt x="540566" y="1863969"/>
                </a:cubicBezTo>
                <a:cubicBezTo>
                  <a:pt x="553859" y="1832953"/>
                  <a:pt x="571090" y="1803414"/>
                  <a:pt x="589306" y="1774859"/>
                </a:cubicBezTo>
                <a:cubicBezTo>
                  <a:pt x="606537" y="1747782"/>
                  <a:pt x="633614" y="1726612"/>
                  <a:pt x="635091" y="1690673"/>
                </a:cubicBezTo>
                <a:cubicBezTo>
                  <a:pt x="635584" y="1683780"/>
                  <a:pt x="646415" y="1675903"/>
                  <a:pt x="653799" y="1670488"/>
                </a:cubicBezTo>
                <a:cubicBezTo>
                  <a:pt x="666600" y="1661133"/>
                  <a:pt x="680384" y="1653256"/>
                  <a:pt x="699093" y="1641933"/>
                </a:cubicBezTo>
                <a:cubicBezTo>
                  <a:pt x="685800" y="1636025"/>
                  <a:pt x="678908" y="1633071"/>
                  <a:pt x="667584" y="1627656"/>
                </a:cubicBezTo>
                <a:cubicBezTo>
                  <a:pt x="726170" y="1597624"/>
                  <a:pt x="741432" y="1538054"/>
                  <a:pt x="770971" y="1484883"/>
                </a:cubicBezTo>
                <a:cubicBezTo>
                  <a:pt x="788695" y="1503592"/>
                  <a:pt x="813803" y="1517869"/>
                  <a:pt x="813311" y="1531654"/>
                </a:cubicBezTo>
                <a:cubicBezTo>
                  <a:pt x="812326" y="1548885"/>
                  <a:pt x="790172" y="1564639"/>
                  <a:pt x="778848" y="1582362"/>
                </a:cubicBezTo>
                <a:cubicBezTo>
                  <a:pt x="767525" y="1600578"/>
                  <a:pt x="759155" y="1620271"/>
                  <a:pt x="748324" y="1640948"/>
                </a:cubicBezTo>
                <a:cubicBezTo>
                  <a:pt x="685308" y="1619779"/>
                  <a:pt x="718293" y="1674918"/>
                  <a:pt x="711401" y="1693134"/>
                </a:cubicBezTo>
                <a:cubicBezTo>
                  <a:pt x="697123" y="1730550"/>
                  <a:pt x="679400" y="1762551"/>
                  <a:pt x="643461" y="1780275"/>
                </a:cubicBezTo>
                <a:cubicBezTo>
                  <a:pt x="624752" y="1789629"/>
                  <a:pt x="616875" y="1793567"/>
                  <a:pt x="623768" y="1818183"/>
                </a:cubicBezTo>
                <a:cubicBezTo>
                  <a:pt x="637061" y="1864953"/>
                  <a:pt x="603090" y="1924524"/>
                  <a:pt x="561243" y="1947663"/>
                </a:cubicBezTo>
                <a:cubicBezTo>
                  <a:pt x="563705" y="1965879"/>
                  <a:pt x="565182" y="1981141"/>
                  <a:pt x="567644" y="1999356"/>
                </a:cubicBezTo>
                <a:cubicBezTo>
                  <a:pt x="594229" y="1994926"/>
                  <a:pt x="619829" y="1990002"/>
                  <a:pt x="614414" y="1950617"/>
                </a:cubicBezTo>
                <a:cubicBezTo>
                  <a:pt x="613429" y="1944709"/>
                  <a:pt x="617860" y="1936832"/>
                  <a:pt x="620814" y="1930924"/>
                </a:cubicBezTo>
                <a:cubicBezTo>
                  <a:pt x="640999" y="1894985"/>
                  <a:pt x="659215" y="1857076"/>
                  <a:pt x="682846" y="1823599"/>
                </a:cubicBezTo>
                <a:cubicBezTo>
                  <a:pt x="705000" y="1791598"/>
                  <a:pt x="735524" y="1765013"/>
                  <a:pt x="757679" y="1733012"/>
                </a:cubicBezTo>
                <a:cubicBezTo>
                  <a:pt x="774910" y="1708396"/>
                  <a:pt x="785248" y="1679842"/>
                  <a:pt x="798049" y="1652272"/>
                </a:cubicBezTo>
                <a:cubicBezTo>
                  <a:pt x="801003" y="1645872"/>
                  <a:pt x="797556" y="1636518"/>
                  <a:pt x="801495" y="1631594"/>
                </a:cubicBezTo>
                <a:cubicBezTo>
                  <a:pt x="828572" y="1593193"/>
                  <a:pt x="856142" y="1555285"/>
                  <a:pt x="884697" y="1517869"/>
                </a:cubicBezTo>
                <a:cubicBezTo>
                  <a:pt x="902420" y="1494730"/>
                  <a:pt x="922113" y="1473068"/>
                  <a:pt x="941313" y="1450421"/>
                </a:cubicBezTo>
                <a:cubicBezTo>
                  <a:pt x="944760" y="1446482"/>
                  <a:pt x="950668" y="1442544"/>
                  <a:pt x="950668" y="1439098"/>
                </a:cubicBezTo>
                <a:cubicBezTo>
                  <a:pt x="950175" y="1398235"/>
                  <a:pt x="970853" y="1398728"/>
                  <a:pt x="999407" y="1419405"/>
                </a:cubicBezTo>
                <a:cubicBezTo>
                  <a:pt x="1006300" y="1394297"/>
                  <a:pt x="1012207" y="1374604"/>
                  <a:pt x="1018115" y="1354419"/>
                </a:cubicBezTo>
                <a:cubicBezTo>
                  <a:pt x="1036823" y="1352450"/>
                  <a:pt x="1055531" y="1350973"/>
                  <a:pt x="1076701" y="1348511"/>
                </a:cubicBezTo>
                <a:cubicBezTo>
                  <a:pt x="1069316" y="1320449"/>
                  <a:pt x="1065870" y="1304202"/>
                  <a:pt x="1096886" y="1283033"/>
                </a:cubicBezTo>
                <a:cubicBezTo>
                  <a:pt x="1125441" y="1263340"/>
                  <a:pt x="1158426" y="1240201"/>
                  <a:pt x="1180088" y="1208693"/>
                </a:cubicBezTo>
                <a:cubicBezTo>
                  <a:pt x="1182057" y="1205739"/>
                  <a:pt x="1184027" y="1200815"/>
                  <a:pt x="1182550" y="1197862"/>
                </a:cubicBezTo>
                <a:cubicBezTo>
                  <a:pt x="1165811" y="1160445"/>
                  <a:pt x="1197319" y="1146660"/>
                  <a:pt x="1218489" y="1132383"/>
                </a:cubicBezTo>
                <a:cubicBezTo>
                  <a:pt x="1238674" y="1118106"/>
                  <a:pt x="1251474" y="1088074"/>
                  <a:pt x="1286921" y="1097921"/>
                </a:cubicBezTo>
                <a:cubicBezTo>
                  <a:pt x="1296275" y="1100382"/>
                  <a:pt x="1310060" y="1086105"/>
                  <a:pt x="1324338" y="1078228"/>
                </a:cubicBezTo>
                <a:cubicBezTo>
                  <a:pt x="1299229" y="1044750"/>
                  <a:pt x="1322368" y="1040320"/>
                  <a:pt x="1345507" y="1025550"/>
                </a:cubicBezTo>
                <a:cubicBezTo>
                  <a:pt x="1409016" y="984195"/>
                  <a:pt x="1468094" y="935948"/>
                  <a:pt x="1528157" y="889670"/>
                </a:cubicBezTo>
                <a:cubicBezTo>
                  <a:pt x="1561635" y="863577"/>
                  <a:pt x="1571974" y="842407"/>
                  <a:pt x="1579359" y="806960"/>
                </a:cubicBezTo>
                <a:cubicBezTo>
                  <a:pt x="1608405" y="801053"/>
                  <a:pt x="1641883" y="804007"/>
                  <a:pt x="1653699" y="789237"/>
                </a:cubicBezTo>
                <a:cubicBezTo>
                  <a:pt x="1687669" y="748374"/>
                  <a:pt x="1738870" y="747390"/>
                  <a:pt x="1779240" y="723759"/>
                </a:cubicBezTo>
                <a:cubicBezTo>
                  <a:pt x="1794994" y="714405"/>
                  <a:pt x="1809764" y="702589"/>
                  <a:pt x="1821579" y="688804"/>
                </a:cubicBezTo>
                <a:cubicBezTo>
                  <a:pt x="1842749" y="663696"/>
                  <a:pt x="1870811" y="651388"/>
                  <a:pt x="1900350" y="641049"/>
                </a:cubicBezTo>
                <a:cubicBezTo>
                  <a:pt x="1916597" y="635141"/>
                  <a:pt x="1929890" y="610525"/>
                  <a:pt x="1951552" y="633172"/>
                </a:cubicBezTo>
                <a:cubicBezTo>
                  <a:pt x="1953521" y="635141"/>
                  <a:pt x="1966321" y="630218"/>
                  <a:pt x="1970752" y="625295"/>
                </a:cubicBezTo>
                <a:cubicBezTo>
                  <a:pt x="1988475" y="608064"/>
                  <a:pt x="2004230" y="587879"/>
                  <a:pt x="2022938" y="571632"/>
                </a:cubicBezTo>
                <a:cubicBezTo>
                  <a:pt x="2040661" y="556370"/>
                  <a:pt x="2061339" y="536677"/>
                  <a:pt x="2079062" y="572124"/>
                </a:cubicBezTo>
                <a:cubicBezTo>
                  <a:pt x="2108109" y="542585"/>
                  <a:pt x="2130756" y="510092"/>
                  <a:pt x="2176541" y="504184"/>
                </a:cubicBezTo>
                <a:cubicBezTo>
                  <a:pt x="2196726" y="501723"/>
                  <a:pt x="2214450" y="481045"/>
                  <a:pt x="2232666" y="468737"/>
                </a:cubicBezTo>
                <a:cubicBezTo>
                  <a:pt x="2252358" y="455445"/>
                  <a:pt x="2270082" y="435752"/>
                  <a:pt x="2296667" y="455445"/>
                </a:cubicBezTo>
                <a:cubicBezTo>
                  <a:pt x="2290759" y="477107"/>
                  <a:pt x="2284851" y="497292"/>
                  <a:pt x="2277467" y="522400"/>
                </a:cubicBezTo>
                <a:cubicBezTo>
                  <a:pt x="2259251" y="527323"/>
                  <a:pt x="2233158" y="531262"/>
                  <a:pt x="2210019" y="541108"/>
                </a:cubicBezTo>
                <a:cubicBezTo>
                  <a:pt x="2156356" y="564247"/>
                  <a:pt x="2105155" y="593786"/>
                  <a:pt x="2051000" y="615448"/>
                </a:cubicBezTo>
                <a:cubicBezTo>
                  <a:pt x="1921028" y="667634"/>
                  <a:pt x="1807302" y="747390"/>
                  <a:pt x="1690130" y="821238"/>
                </a:cubicBezTo>
                <a:cubicBezTo>
                  <a:pt x="1671914" y="832561"/>
                  <a:pt x="1653206" y="842900"/>
                  <a:pt x="1634006" y="852746"/>
                </a:cubicBezTo>
                <a:cubicBezTo>
                  <a:pt x="1608405" y="866039"/>
                  <a:pt x="1581820" y="876870"/>
                  <a:pt x="1574435" y="910840"/>
                </a:cubicBezTo>
                <a:cubicBezTo>
                  <a:pt x="1571974" y="922163"/>
                  <a:pt x="1559173" y="937425"/>
                  <a:pt x="1548835" y="939394"/>
                </a:cubicBezTo>
                <a:cubicBezTo>
                  <a:pt x="1489264" y="951210"/>
                  <a:pt x="1469079" y="1009303"/>
                  <a:pt x="1425755" y="1040812"/>
                </a:cubicBezTo>
                <a:cubicBezTo>
                  <a:pt x="1395724" y="1062474"/>
                  <a:pt x="1370615" y="1091521"/>
                  <a:pt x="1345507" y="1119091"/>
                </a:cubicBezTo>
                <a:cubicBezTo>
                  <a:pt x="1315968" y="1151091"/>
                  <a:pt x="1294306" y="1195892"/>
                  <a:pt x="1258367" y="1214600"/>
                </a:cubicBezTo>
                <a:cubicBezTo>
                  <a:pt x="1208643" y="1240201"/>
                  <a:pt x="1207658" y="1301741"/>
                  <a:pt x="1159903" y="1324388"/>
                </a:cubicBezTo>
                <a:cubicBezTo>
                  <a:pt x="1149564" y="1329311"/>
                  <a:pt x="1141687" y="1338172"/>
                  <a:pt x="1132825" y="1345557"/>
                </a:cubicBezTo>
                <a:cubicBezTo>
                  <a:pt x="1127410" y="1349988"/>
                  <a:pt x="1120025" y="1354419"/>
                  <a:pt x="1118056" y="1359834"/>
                </a:cubicBezTo>
                <a:cubicBezTo>
                  <a:pt x="1097871" y="1425805"/>
                  <a:pt x="1051101" y="1473068"/>
                  <a:pt x="1006300" y="1522300"/>
                </a:cubicBezTo>
                <a:cubicBezTo>
                  <a:pt x="982668" y="1548393"/>
                  <a:pt x="965437" y="1580393"/>
                  <a:pt x="945252" y="1609440"/>
                </a:cubicBezTo>
                <a:cubicBezTo>
                  <a:pt x="937867" y="1619779"/>
                  <a:pt x="929498" y="1629133"/>
                  <a:pt x="921621" y="1638979"/>
                </a:cubicBezTo>
                <a:cubicBezTo>
                  <a:pt x="897989" y="1667041"/>
                  <a:pt x="874850" y="1691657"/>
                  <a:pt x="865989" y="1733504"/>
                </a:cubicBezTo>
                <a:cubicBezTo>
                  <a:pt x="857127" y="1777321"/>
                  <a:pt x="822172" y="1815229"/>
                  <a:pt x="800018" y="1856584"/>
                </a:cubicBezTo>
                <a:cubicBezTo>
                  <a:pt x="788695" y="1877754"/>
                  <a:pt x="781802" y="1900893"/>
                  <a:pt x="771463" y="1922062"/>
                </a:cubicBezTo>
                <a:cubicBezTo>
                  <a:pt x="761617" y="1941263"/>
                  <a:pt x="747832" y="1958002"/>
                  <a:pt x="738970" y="1977694"/>
                </a:cubicBezTo>
                <a:cubicBezTo>
                  <a:pt x="720262" y="2021019"/>
                  <a:pt x="703524" y="2065327"/>
                  <a:pt x="686292" y="2109144"/>
                </a:cubicBezTo>
                <a:cubicBezTo>
                  <a:pt x="683338" y="2116036"/>
                  <a:pt x="679400" y="2121944"/>
                  <a:pt x="676446" y="2128836"/>
                </a:cubicBezTo>
                <a:cubicBezTo>
                  <a:pt x="667092" y="2146560"/>
                  <a:pt x="653307" y="2163791"/>
                  <a:pt x="649368" y="2182499"/>
                </a:cubicBezTo>
                <a:cubicBezTo>
                  <a:pt x="643461" y="2213515"/>
                  <a:pt x="637061" y="2240100"/>
                  <a:pt x="615398" y="2267178"/>
                </a:cubicBezTo>
                <a:cubicBezTo>
                  <a:pt x="596198" y="2290809"/>
                  <a:pt x="595706" y="2329702"/>
                  <a:pt x="586352" y="2361703"/>
                </a:cubicBezTo>
                <a:cubicBezTo>
                  <a:pt x="581921" y="2376473"/>
                  <a:pt x="589306" y="2399119"/>
                  <a:pt x="560751" y="2400596"/>
                </a:cubicBezTo>
                <a:cubicBezTo>
                  <a:pt x="556813" y="2400596"/>
                  <a:pt x="551889" y="2418812"/>
                  <a:pt x="549920" y="2429151"/>
                </a:cubicBezTo>
                <a:cubicBezTo>
                  <a:pt x="545981" y="2448351"/>
                  <a:pt x="547458" y="2469521"/>
                  <a:pt x="540566" y="2487244"/>
                </a:cubicBezTo>
                <a:cubicBezTo>
                  <a:pt x="528750" y="2518261"/>
                  <a:pt x="496257" y="2544353"/>
                  <a:pt x="523827" y="2582754"/>
                </a:cubicBezTo>
                <a:cubicBezTo>
                  <a:pt x="526781" y="2587185"/>
                  <a:pt x="518904" y="2599001"/>
                  <a:pt x="516935" y="2607370"/>
                </a:cubicBezTo>
                <a:cubicBezTo>
                  <a:pt x="507088" y="2650694"/>
                  <a:pt x="497734" y="2694018"/>
                  <a:pt x="488873" y="2737342"/>
                </a:cubicBezTo>
                <a:cubicBezTo>
                  <a:pt x="478534" y="2786574"/>
                  <a:pt x="467703" y="2836298"/>
                  <a:pt x="458349" y="2885530"/>
                </a:cubicBezTo>
                <a:cubicBezTo>
                  <a:pt x="447518" y="2945101"/>
                  <a:pt x="442102" y="3006641"/>
                  <a:pt x="427333" y="3065227"/>
                </a:cubicBezTo>
                <a:cubicBezTo>
                  <a:pt x="414532" y="3113966"/>
                  <a:pt x="442102" y="3156798"/>
                  <a:pt x="438164" y="3203076"/>
                </a:cubicBezTo>
                <a:cubicBezTo>
                  <a:pt x="434225" y="3250339"/>
                  <a:pt x="430287" y="3297601"/>
                  <a:pt x="427825" y="3344863"/>
                </a:cubicBezTo>
                <a:cubicBezTo>
                  <a:pt x="426840" y="3360618"/>
                  <a:pt x="427825" y="3377849"/>
                  <a:pt x="432748" y="3393111"/>
                </a:cubicBezTo>
                <a:cubicBezTo>
                  <a:pt x="447518" y="3436927"/>
                  <a:pt x="447025" y="3478774"/>
                  <a:pt x="425363" y="3520621"/>
                </a:cubicBezTo>
                <a:cubicBezTo>
                  <a:pt x="421917" y="3527514"/>
                  <a:pt x="423886" y="3541791"/>
                  <a:pt x="429302" y="3548191"/>
                </a:cubicBezTo>
                <a:cubicBezTo>
                  <a:pt x="450472" y="3575761"/>
                  <a:pt x="456379" y="3605300"/>
                  <a:pt x="456872" y="3639763"/>
                </a:cubicBezTo>
                <a:cubicBezTo>
                  <a:pt x="457364" y="3665855"/>
                  <a:pt x="469672" y="3691948"/>
                  <a:pt x="476565" y="3718534"/>
                </a:cubicBezTo>
                <a:cubicBezTo>
                  <a:pt x="494288" y="3789428"/>
                  <a:pt x="512011" y="3859829"/>
                  <a:pt x="532689" y="3941554"/>
                </a:cubicBezTo>
                <a:cubicBezTo>
                  <a:pt x="541551" y="3922846"/>
                  <a:pt x="545489" y="3914969"/>
                  <a:pt x="550412" y="3905122"/>
                </a:cubicBezTo>
                <a:cubicBezTo>
                  <a:pt x="565674" y="3922846"/>
                  <a:pt x="576013" y="3935154"/>
                  <a:pt x="550905" y="3951893"/>
                </a:cubicBezTo>
                <a:cubicBezTo>
                  <a:pt x="544012" y="3956323"/>
                  <a:pt x="545981" y="3977986"/>
                  <a:pt x="548935" y="3990786"/>
                </a:cubicBezTo>
                <a:cubicBezTo>
                  <a:pt x="554351" y="4017863"/>
                  <a:pt x="559274" y="4045925"/>
                  <a:pt x="571582" y="4070049"/>
                </a:cubicBezTo>
                <a:cubicBezTo>
                  <a:pt x="580936" y="4088265"/>
                  <a:pt x="601121" y="4101065"/>
                  <a:pt x="621306" y="4121743"/>
                </a:cubicBezTo>
                <a:cubicBezTo>
                  <a:pt x="618845" y="4125189"/>
                  <a:pt x="611460" y="4137004"/>
                  <a:pt x="601614" y="4152266"/>
                </a:cubicBezTo>
                <a:cubicBezTo>
                  <a:pt x="611952" y="4150297"/>
                  <a:pt x="619337" y="4149312"/>
                  <a:pt x="629676" y="4147343"/>
                </a:cubicBezTo>
                <a:cubicBezTo>
                  <a:pt x="627214" y="4163590"/>
                  <a:pt x="624752" y="4178359"/>
                  <a:pt x="623276" y="4189683"/>
                </a:cubicBezTo>
                <a:cubicBezTo>
                  <a:pt x="651830" y="4206421"/>
                  <a:pt x="686292" y="4217745"/>
                  <a:pt x="704508" y="4241376"/>
                </a:cubicBezTo>
                <a:cubicBezTo>
                  <a:pt x="711893" y="4251223"/>
                  <a:pt x="750786" y="4288146"/>
                  <a:pt x="703524" y="4316209"/>
                </a:cubicBezTo>
                <a:cubicBezTo>
                  <a:pt x="699093" y="4297500"/>
                  <a:pt x="694169" y="4281746"/>
                  <a:pt x="692200" y="4265500"/>
                </a:cubicBezTo>
                <a:cubicBezTo>
                  <a:pt x="690231" y="4249253"/>
                  <a:pt x="694662" y="4229068"/>
                  <a:pt x="660692" y="4234976"/>
                </a:cubicBezTo>
                <a:cubicBezTo>
                  <a:pt x="706970" y="4273869"/>
                  <a:pt x="660692" y="4278300"/>
                  <a:pt x="642968" y="4293070"/>
                </a:cubicBezTo>
                <a:cubicBezTo>
                  <a:pt x="667584" y="4311778"/>
                  <a:pt x="691708" y="4329501"/>
                  <a:pt x="720755" y="4351655"/>
                </a:cubicBezTo>
                <a:cubicBezTo>
                  <a:pt x="718293" y="4352640"/>
                  <a:pt x="730109" y="4346732"/>
                  <a:pt x="731093" y="4348702"/>
                </a:cubicBezTo>
                <a:cubicBezTo>
                  <a:pt x="738478" y="4359040"/>
                  <a:pt x="748817" y="4371348"/>
                  <a:pt x="748324" y="4382672"/>
                </a:cubicBezTo>
                <a:cubicBezTo>
                  <a:pt x="747340" y="4423042"/>
                  <a:pt x="759648" y="4436827"/>
                  <a:pt x="801987" y="4431411"/>
                </a:cubicBezTo>
                <a:cubicBezTo>
                  <a:pt x="782787" y="4479658"/>
                  <a:pt x="818726" y="4490982"/>
                  <a:pt x="850234" y="4507721"/>
                </a:cubicBezTo>
                <a:cubicBezTo>
                  <a:pt x="860573" y="4513136"/>
                  <a:pt x="865989" y="4529383"/>
                  <a:pt x="873373" y="4540214"/>
                </a:cubicBezTo>
                <a:cubicBezTo>
                  <a:pt x="866973" y="4543660"/>
                  <a:pt x="856142" y="4551045"/>
                  <a:pt x="855650" y="4550552"/>
                </a:cubicBezTo>
                <a:cubicBezTo>
                  <a:pt x="848265" y="4540706"/>
                  <a:pt x="842850" y="4530367"/>
                  <a:pt x="835465" y="4518059"/>
                </a:cubicBezTo>
                <a:cubicBezTo>
                  <a:pt x="832019" y="4522490"/>
                  <a:pt x="825619" y="4530860"/>
                  <a:pt x="819218" y="4539229"/>
                </a:cubicBezTo>
                <a:cubicBezTo>
                  <a:pt x="829065" y="4546121"/>
                  <a:pt x="837926" y="4555476"/>
                  <a:pt x="848758" y="4559414"/>
                </a:cubicBezTo>
                <a:cubicBezTo>
                  <a:pt x="898974" y="4577630"/>
                  <a:pt x="899466" y="4577138"/>
                  <a:pt x="905866" y="4604707"/>
                </a:cubicBezTo>
                <a:cubicBezTo>
                  <a:pt x="891589" y="4613077"/>
                  <a:pt x="876820" y="4621939"/>
                  <a:pt x="860081" y="4631785"/>
                </a:cubicBezTo>
                <a:cubicBezTo>
                  <a:pt x="878297" y="4643108"/>
                  <a:pt x="896020" y="4652955"/>
                  <a:pt x="911774" y="4664278"/>
                </a:cubicBezTo>
                <a:cubicBezTo>
                  <a:pt x="916697" y="4668217"/>
                  <a:pt x="921621" y="4678555"/>
                  <a:pt x="920144" y="4683478"/>
                </a:cubicBezTo>
                <a:cubicBezTo>
                  <a:pt x="910790" y="4707110"/>
                  <a:pt x="910297" y="4707110"/>
                  <a:pt x="932944" y="4738618"/>
                </a:cubicBezTo>
                <a:cubicBezTo>
                  <a:pt x="944760" y="4704648"/>
                  <a:pt x="954114" y="4678063"/>
                  <a:pt x="966422" y="4641631"/>
                </a:cubicBezTo>
                <a:cubicBezTo>
                  <a:pt x="977253" y="4644585"/>
                  <a:pt x="999407" y="4644585"/>
                  <a:pt x="1010238" y="4655909"/>
                </a:cubicBezTo>
                <a:cubicBezTo>
                  <a:pt x="1020084" y="4665755"/>
                  <a:pt x="1017623" y="4687909"/>
                  <a:pt x="1021561" y="4709079"/>
                </a:cubicBezTo>
                <a:cubicBezTo>
                  <a:pt x="1065378" y="4730741"/>
                  <a:pt x="1065870" y="4734187"/>
                  <a:pt x="1027469" y="4760772"/>
                </a:cubicBezTo>
                <a:cubicBezTo>
                  <a:pt x="1008761" y="4739603"/>
                  <a:pt x="990545" y="4717941"/>
                  <a:pt x="967899" y="4692340"/>
                </a:cubicBezTo>
                <a:cubicBezTo>
                  <a:pt x="952637" y="4724833"/>
                  <a:pt x="998422" y="4772096"/>
                  <a:pt x="940821" y="4785881"/>
                </a:cubicBezTo>
                <a:cubicBezTo>
                  <a:pt x="949683" y="4787358"/>
                  <a:pt x="958545" y="4788342"/>
                  <a:pt x="967406" y="4789819"/>
                </a:cubicBezTo>
                <a:cubicBezTo>
                  <a:pt x="967406" y="4792773"/>
                  <a:pt x="966914" y="4796219"/>
                  <a:pt x="966914" y="4799173"/>
                </a:cubicBezTo>
                <a:cubicBezTo>
                  <a:pt x="940329" y="4796219"/>
                  <a:pt x="913744" y="4793265"/>
                  <a:pt x="887158" y="4789819"/>
                </a:cubicBezTo>
                <a:cubicBezTo>
                  <a:pt x="911282" y="4804096"/>
                  <a:pt x="907836" y="4848897"/>
                  <a:pt x="944760" y="4845451"/>
                </a:cubicBezTo>
                <a:cubicBezTo>
                  <a:pt x="958545" y="4843974"/>
                  <a:pt x="971837" y="4830189"/>
                  <a:pt x="989068" y="4819851"/>
                </a:cubicBezTo>
                <a:cubicBezTo>
                  <a:pt x="1008761" y="4856282"/>
                  <a:pt x="1030915" y="4898622"/>
                  <a:pt x="1053070" y="4940469"/>
                </a:cubicBezTo>
                <a:cubicBezTo>
                  <a:pt x="1057008" y="4938499"/>
                  <a:pt x="1060947" y="4937023"/>
                  <a:pt x="1064885" y="4935053"/>
                </a:cubicBezTo>
                <a:cubicBezTo>
                  <a:pt x="1062916" y="4919299"/>
                  <a:pt x="1061439" y="4903545"/>
                  <a:pt x="1059470" y="4887791"/>
                </a:cubicBezTo>
                <a:cubicBezTo>
                  <a:pt x="1063409" y="4886806"/>
                  <a:pt x="1067839" y="4886314"/>
                  <a:pt x="1071778" y="4885329"/>
                </a:cubicBezTo>
                <a:cubicBezTo>
                  <a:pt x="1076209" y="4909453"/>
                  <a:pt x="1086055" y="4934561"/>
                  <a:pt x="1083101" y="4958192"/>
                </a:cubicBezTo>
                <a:cubicBezTo>
                  <a:pt x="1080147" y="4978870"/>
                  <a:pt x="1084086" y="4981823"/>
                  <a:pt x="1101317" y="4988716"/>
                </a:cubicBezTo>
                <a:cubicBezTo>
                  <a:pt x="1117071" y="4994624"/>
                  <a:pt x="1130856" y="5009393"/>
                  <a:pt x="1142180" y="5022686"/>
                </a:cubicBezTo>
                <a:cubicBezTo>
                  <a:pt x="1154980" y="5037456"/>
                  <a:pt x="1166303" y="5054687"/>
                  <a:pt x="1174180" y="5072410"/>
                </a:cubicBezTo>
                <a:cubicBezTo>
                  <a:pt x="1180580" y="5086688"/>
                  <a:pt x="1181073" y="5103427"/>
                  <a:pt x="1184027" y="5119180"/>
                </a:cubicBezTo>
                <a:cubicBezTo>
                  <a:pt x="1217504" y="5143304"/>
                  <a:pt x="1256397" y="5167920"/>
                  <a:pt x="1290367" y="5197459"/>
                </a:cubicBezTo>
                <a:cubicBezTo>
                  <a:pt x="1301198" y="5206813"/>
                  <a:pt x="1300706" y="5229952"/>
                  <a:pt x="1306122" y="5243245"/>
                </a:cubicBezTo>
                <a:cubicBezTo>
                  <a:pt x="1341076" y="5288046"/>
                  <a:pt x="1410985" y="5283615"/>
                  <a:pt x="1438063" y="5346139"/>
                </a:cubicBezTo>
                <a:cubicBezTo>
                  <a:pt x="1446432" y="5365340"/>
                  <a:pt x="1476956" y="5374694"/>
                  <a:pt x="1499603" y="5389956"/>
                </a:cubicBezTo>
                <a:cubicBezTo>
                  <a:pt x="1490249" y="5390448"/>
                  <a:pt x="1482864" y="5390940"/>
                  <a:pt x="1475972" y="5391433"/>
                </a:cubicBezTo>
                <a:cubicBezTo>
                  <a:pt x="1474987" y="5394387"/>
                  <a:pt x="1474495" y="5397341"/>
                  <a:pt x="1473510" y="5400294"/>
                </a:cubicBezTo>
                <a:cubicBezTo>
                  <a:pt x="1497141" y="5408171"/>
                  <a:pt x="1520280" y="5416541"/>
                  <a:pt x="1545389" y="5424910"/>
                </a:cubicBezTo>
                <a:cubicBezTo>
                  <a:pt x="1552773" y="5409156"/>
                  <a:pt x="1560158" y="5393402"/>
                  <a:pt x="1570989" y="5371740"/>
                </a:cubicBezTo>
                <a:cubicBezTo>
                  <a:pt x="1584282" y="5394387"/>
                  <a:pt x="1635483" y="5395863"/>
                  <a:pt x="1592159" y="5437218"/>
                </a:cubicBezTo>
                <a:cubicBezTo>
                  <a:pt x="1591174" y="5438203"/>
                  <a:pt x="1604959" y="5460850"/>
                  <a:pt x="1614806" y="5465281"/>
                </a:cubicBezTo>
                <a:cubicBezTo>
                  <a:pt x="1641391" y="5476112"/>
                  <a:pt x="1669945" y="5481527"/>
                  <a:pt x="1703423" y="5490881"/>
                </a:cubicBezTo>
                <a:cubicBezTo>
                  <a:pt x="1687669" y="5500235"/>
                  <a:pt x="1675853" y="5507128"/>
                  <a:pt x="1659606" y="5516974"/>
                </a:cubicBezTo>
                <a:cubicBezTo>
                  <a:pt x="1678807" y="5525836"/>
                  <a:pt x="1660099" y="5576052"/>
                  <a:pt x="1707361" y="5547990"/>
                </a:cubicBezTo>
                <a:cubicBezTo>
                  <a:pt x="1719669" y="5540605"/>
                  <a:pt x="1743793" y="5553405"/>
                  <a:pt x="1771363" y="5558329"/>
                </a:cubicBezTo>
                <a:cubicBezTo>
                  <a:pt x="1778748" y="5569160"/>
                  <a:pt x="1752655" y="5609038"/>
                  <a:pt x="1796963" y="5613469"/>
                </a:cubicBezTo>
                <a:cubicBezTo>
                  <a:pt x="1809271" y="5626761"/>
                  <a:pt x="1822072" y="5640546"/>
                  <a:pt x="1838811" y="5659254"/>
                </a:cubicBezTo>
                <a:cubicBezTo>
                  <a:pt x="1844226" y="5638085"/>
                  <a:pt x="1847672" y="5626761"/>
                  <a:pt x="1852103" y="5610022"/>
                </a:cubicBezTo>
                <a:cubicBezTo>
                  <a:pt x="1830441" y="5611499"/>
                  <a:pt x="1813210" y="5612976"/>
                  <a:pt x="1795979" y="5613961"/>
                </a:cubicBezTo>
                <a:cubicBezTo>
                  <a:pt x="1811733" y="5588360"/>
                  <a:pt x="1825518" y="5572606"/>
                  <a:pt x="1856042" y="5602637"/>
                </a:cubicBezTo>
                <a:cubicBezTo>
                  <a:pt x="1874750" y="5620853"/>
                  <a:pt x="1910689" y="5618392"/>
                  <a:pt x="1922505" y="5650885"/>
                </a:cubicBezTo>
                <a:cubicBezTo>
                  <a:pt x="1923489" y="5654331"/>
                  <a:pt x="1942690" y="5651377"/>
                  <a:pt x="1954013" y="5651377"/>
                </a:cubicBezTo>
                <a:cubicBezTo>
                  <a:pt x="1957952" y="5690762"/>
                  <a:pt x="2030815" y="5695193"/>
                  <a:pt x="1995860" y="5751318"/>
                </a:cubicBezTo>
                <a:cubicBezTo>
                  <a:pt x="2010630" y="5755256"/>
                  <a:pt x="2021953" y="5758210"/>
                  <a:pt x="2038200" y="5762641"/>
                </a:cubicBezTo>
                <a:cubicBezTo>
                  <a:pt x="2036230" y="5750333"/>
                  <a:pt x="2035246" y="5742456"/>
                  <a:pt x="2034261" y="5735071"/>
                </a:cubicBezTo>
                <a:cubicBezTo>
                  <a:pt x="2093832" y="5724733"/>
                  <a:pt x="2126325" y="5739994"/>
                  <a:pt x="2147002" y="5787750"/>
                </a:cubicBezTo>
                <a:cubicBezTo>
                  <a:pt x="2123863" y="5800058"/>
                  <a:pt x="2107617" y="5870951"/>
                  <a:pt x="2120909" y="5899506"/>
                </a:cubicBezTo>
                <a:cubicBezTo>
                  <a:pt x="2151925" y="5858151"/>
                  <a:pt x="2211496" y="5867997"/>
                  <a:pt x="2288790" y="5929045"/>
                </a:cubicBezTo>
                <a:cubicBezTo>
                  <a:pt x="2270574" y="5936430"/>
                  <a:pt x="2253835" y="5942830"/>
                  <a:pt x="2231681" y="5951691"/>
                </a:cubicBezTo>
                <a:cubicBezTo>
                  <a:pt x="2258266" y="5966953"/>
                  <a:pt x="2281898" y="5980738"/>
                  <a:pt x="2307006" y="5994523"/>
                </a:cubicBezTo>
                <a:cubicBezTo>
                  <a:pt x="2307990" y="5978277"/>
                  <a:pt x="2308975" y="5965969"/>
                  <a:pt x="2309467" y="5953661"/>
                </a:cubicBezTo>
                <a:cubicBezTo>
                  <a:pt x="2320298" y="5957107"/>
                  <a:pt x="2331129" y="5963015"/>
                  <a:pt x="2341960" y="5963015"/>
                </a:cubicBezTo>
                <a:cubicBezTo>
                  <a:pt x="2362638" y="5963507"/>
                  <a:pt x="2382823" y="5959076"/>
                  <a:pt x="2403500" y="5960061"/>
                </a:cubicBezTo>
                <a:cubicBezTo>
                  <a:pt x="2416793" y="5961045"/>
                  <a:pt x="2430085" y="5967446"/>
                  <a:pt x="2442886" y="5972861"/>
                </a:cubicBezTo>
                <a:cubicBezTo>
                  <a:pt x="2448794" y="5975323"/>
                  <a:pt x="2454209" y="5983200"/>
                  <a:pt x="2458640" y="5982708"/>
                </a:cubicBezTo>
                <a:cubicBezTo>
                  <a:pt x="2500979" y="5973846"/>
                  <a:pt x="2511318" y="6006831"/>
                  <a:pt x="2526087" y="6033416"/>
                </a:cubicBezTo>
                <a:cubicBezTo>
                  <a:pt x="2537411" y="6032924"/>
                  <a:pt x="2547257" y="6031940"/>
                  <a:pt x="2562027" y="6031447"/>
                </a:cubicBezTo>
                <a:cubicBezTo>
                  <a:pt x="2557596" y="6045724"/>
                  <a:pt x="2554642" y="6055078"/>
                  <a:pt x="2552673" y="6060986"/>
                </a:cubicBezTo>
                <a:cubicBezTo>
                  <a:pt x="2580243" y="6052124"/>
                  <a:pt x="2608797" y="6043262"/>
                  <a:pt x="2640305" y="6033416"/>
                </a:cubicBezTo>
                <a:cubicBezTo>
                  <a:pt x="2641290" y="6017662"/>
                  <a:pt x="2642275" y="5993538"/>
                  <a:pt x="2643259" y="5966953"/>
                </a:cubicBezTo>
                <a:cubicBezTo>
                  <a:pt x="2696430" y="5984677"/>
                  <a:pt x="2708245" y="6000923"/>
                  <a:pt x="2700861" y="6035878"/>
                </a:cubicBezTo>
                <a:cubicBezTo>
                  <a:pt x="2717600" y="6049171"/>
                  <a:pt x="2734338" y="6061971"/>
                  <a:pt x="2751569" y="6074771"/>
                </a:cubicBezTo>
                <a:cubicBezTo>
                  <a:pt x="2754523" y="6077233"/>
                  <a:pt x="2759447" y="6081171"/>
                  <a:pt x="2760924" y="6080186"/>
                </a:cubicBezTo>
                <a:cubicBezTo>
                  <a:pt x="2796863" y="6062955"/>
                  <a:pt x="2822463" y="6096433"/>
                  <a:pt x="2854956" y="6097910"/>
                </a:cubicBezTo>
                <a:cubicBezTo>
                  <a:pt x="2896311" y="6099879"/>
                  <a:pt x="2937666" y="6106280"/>
                  <a:pt x="2981482" y="6111203"/>
                </a:cubicBezTo>
                <a:cubicBezTo>
                  <a:pt x="2989360" y="6141726"/>
                  <a:pt x="2993298" y="6173235"/>
                  <a:pt x="2942589" y="6193913"/>
                </a:cubicBezTo>
                <a:cubicBezTo>
                  <a:pt x="2960805" y="6202282"/>
                  <a:pt x="2970159" y="6208682"/>
                  <a:pt x="2980005" y="6210159"/>
                </a:cubicBezTo>
                <a:cubicBezTo>
                  <a:pt x="2983452" y="6210651"/>
                  <a:pt x="2987882" y="6195881"/>
                  <a:pt x="2991821" y="6188497"/>
                </a:cubicBezTo>
                <a:cubicBezTo>
                  <a:pt x="2997729" y="6177666"/>
                  <a:pt x="3003144" y="6166342"/>
                  <a:pt x="3012498" y="6148127"/>
                </a:cubicBezTo>
                <a:cubicBezTo>
                  <a:pt x="3023329" y="6170281"/>
                  <a:pt x="3030222" y="6184558"/>
                  <a:pt x="3037114" y="6198836"/>
                </a:cubicBezTo>
                <a:cubicBezTo>
                  <a:pt x="3055823" y="6191943"/>
                  <a:pt x="3074531" y="6185051"/>
                  <a:pt x="3095700" y="6177174"/>
                </a:cubicBezTo>
                <a:cubicBezTo>
                  <a:pt x="3097177" y="6165850"/>
                  <a:pt x="3098654" y="6151573"/>
                  <a:pt x="3099147" y="6144681"/>
                </a:cubicBezTo>
                <a:cubicBezTo>
                  <a:pt x="3130163" y="6141726"/>
                  <a:pt x="3155763" y="6137788"/>
                  <a:pt x="3181364" y="6138280"/>
                </a:cubicBezTo>
                <a:cubicBezTo>
                  <a:pt x="3196133" y="6138280"/>
                  <a:pt x="3210903" y="6147142"/>
                  <a:pt x="3226165" y="6149111"/>
                </a:cubicBezTo>
                <a:cubicBezTo>
                  <a:pt x="3242411" y="6151080"/>
                  <a:pt x="3259150" y="6150096"/>
                  <a:pt x="3275889" y="6150588"/>
                </a:cubicBezTo>
                <a:cubicBezTo>
                  <a:pt x="3276874" y="6150588"/>
                  <a:pt x="3278350" y="6148127"/>
                  <a:pt x="3278843" y="6148619"/>
                </a:cubicBezTo>
                <a:cubicBezTo>
                  <a:pt x="3318721" y="6167327"/>
                  <a:pt x="3363522" y="6118095"/>
                  <a:pt x="3401923" y="6158465"/>
                </a:cubicBezTo>
                <a:cubicBezTo>
                  <a:pt x="3406353" y="6163388"/>
                  <a:pt x="3417677" y="6162896"/>
                  <a:pt x="3426046" y="6162896"/>
                </a:cubicBezTo>
                <a:cubicBezTo>
                  <a:pt x="3448200" y="6162404"/>
                  <a:pt x="3471339" y="6142711"/>
                  <a:pt x="3493494" y="6165850"/>
                </a:cubicBezTo>
                <a:cubicBezTo>
                  <a:pt x="3494971" y="6167327"/>
                  <a:pt x="3504817" y="6157973"/>
                  <a:pt x="3511217" y="6156496"/>
                </a:cubicBezTo>
                <a:cubicBezTo>
                  <a:pt x="3525002" y="6153050"/>
                  <a:pt x="3539279" y="6149111"/>
                  <a:pt x="3553557" y="6149111"/>
                </a:cubicBezTo>
                <a:cubicBezTo>
                  <a:pt x="3587034" y="6149111"/>
                  <a:pt x="3620512" y="6155511"/>
                  <a:pt x="3653497" y="6152065"/>
                </a:cubicBezTo>
                <a:cubicBezTo>
                  <a:pt x="3689437" y="6148619"/>
                  <a:pt x="3724391" y="6131880"/>
                  <a:pt x="3760331" y="6131388"/>
                </a:cubicBezTo>
                <a:cubicBezTo>
                  <a:pt x="3782977" y="6130895"/>
                  <a:pt x="3805624" y="6149111"/>
                  <a:pt x="3828763" y="6158957"/>
                </a:cubicBezTo>
                <a:cubicBezTo>
                  <a:pt x="3829747" y="6153542"/>
                  <a:pt x="3830732" y="6146649"/>
                  <a:pt x="3833194" y="6129418"/>
                </a:cubicBezTo>
                <a:cubicBezTo>
                  <a:pt x="3839594" y="6149604"/>
                  <a:pt x="3843040" y="6161419"/>
                  <a:pt x="3846979" y="6174220"/>
                </a:cubicBezTo>
                <a:cubicBezTo>
                  <a:pt x="3872087" y="6172250"/>
                  <a:pt x="3897688" y="6169789"/>
                  <a:pt x="3925750" y="6167819"/>
                </a:cubicBezTo>
                <a:cubicBezTo>
                  <a:pt x="3912457" y="6148619"/>
                  <a:pt x="3870118" y="6155511"/>
                  <a:pt x="3879472" y="6117110"/>
                </a:cubicBezTo>
                <a:cubicBezTo>
                  <a:pt x="3903595" y="6123018"/>
                  <a:pt x="3926242" y="6128434"/>
                  <a:pt x="3938550" y="6131388"/>
                </a:cubicBezTo>
                <a:cubicBezTo>
                  <a:pt x="3948396" y="6153050"/>
                  <a:pt x="3955289" y="6167819"/>
                  <a:pt x="3962181" y="6182589"/>
                </a:cubicBezTo>
                <a:cubicBezTo>
                  <a:pt x="3966612" y="6181112"/>
                  <a:pt x="3971043" y="6179635"/>
                  <a:pt x="3975474" y="6178158"/>
                </a:cubicBezTo>
                <a:cubicBezTo>
                  <a:pt x="3970058" y="6162896"/>
                  <a:pt x="3960704" y="6147142"/>
                  <a:pt x="3961197" y="6132373"/>
                </a:cubicBezTo>
                <a:cubicBezTo>
                  <a:pt x="3961689" y="6122526"/>
                  <a:pt x="3976459" y="6104802"/>
                  <a:pt x="3985320" y="6104802"/>
                </a:cubicBezTo>
                <a:cubicBezTo>
                  <a:pt x="4026675" y="6104310"/>
                  <a:pt x="4065568" y="6105295"/>
                  <a:pt x="4097569" y="6070340"/>
                </a:cubicBezTo>
                <a:cubicBezTo>
                  <a:pt x="4111846" y="6054586"/>
                  <a:pt x="4148278" y="6073294"/>
                  <a:pt x="4164524" y="6096925"/>
                </a:cubicBezTo>
                <a:cubicBezTo>
                  <a:pt x="4170925" y="6105787"/>
                  <a:pt x="4183725" y="6110218"/>
                  <a:pt x="4194063" y="6116618"/>
                </a:cubicBezTo>
                <a:cubicBezTo>
                  <a:pt x="4195541" y="6113664"/>
                  <a:pt x="4197018" y="6110218"/>
                  <a:pt x="4198494" y="6107264"/>
                </a:cubicBezTo>
                <a:cubicBezTo>
                  <a:pt x="4194556" y="6092987"/>
                  <a:pt x="4191109" y="6078710"/>
                  <a:pt x="4187171" y="6064432"/>
                </a:cubicBezTo>
                <a:cubicBezTo>
                  <a:pt x="4224095" y="6050647"/>
                  <a:pt x="4262496" y="6035878"/>
                  <a:pt x="4306805" y="6019139"/>
                </a:cubicBezTo>
                <a:cubicBezTo>
                  <a:pt x="4314682" y="6025047"/>
                  <a:pt x="4330928" y="6037847"/>
                  <a:pt x="4348159" y="6051632"/>
                </a:cubicBezTo>
                <a:cubicBezTo>
                  <a:pt x="4356529" y="6040309"/>
                  <a:pt x="4365391" y="6028001"/>
                  <a:pt x="4373760" y="6016678"/>
                </a:cubicBezTo>
                <a:cubicBezTo>
                  <a:pt x="4388529" y="6027509"/>
                  <a:pt x="4399360" y="6036371"/>
                  <a:pt x="4410684" y="6044740"/>
                </a:cubicBezTo>
                <a:cubicBezTo>
                  <a:pt x="4412653" y="6042278"/>
                  <a:pt x="4415115" y="6039324"/>
                  <a:pt x="4417084" y="6036863"/>
                </a:cubicBezTo>
                <a:cubicBezTo>
                  <a:pt x="4411176" y="6028001"/>
                  <a:pt x="4405268" y="6018647"/>
                  <a:pt x="4399360" y="6009785"/>
                </a:cubicBezTo>
                <a:cubicBezTo>
                  <a:pt x="4410684" y="6004862"/>
                  <a:pt x="4422499" y="6000431"/>
                  <a:pt x="4433823" y="5994523"/>
                </a:cubicBezTo>
                <a:cubicBezTo>
                  <a:pt x="4440223" y="5991569"/>
                  <a:pt x="4445638" y="5984677"/>
                  <a:pt x="4452531" y="5983200"/>
                </a:cubicBezTo>
                <a:cubicBezTo>
                  <a:pt x="4467793" y="5979754"/>
                  <a:pt x="4483547" y="5978769"/>
                  <a:pt x="4498809" y="5976307"/>
                </a:cubicBezTo>
                <a:cubicBezTo>
                  <a:pt x="4507178" y="5975323"/>
                  <a:pt x="4520963" y="5975815"/>
                  <a:pt x="4522933" y="5971384"/>
                </a:cubicBezTo>
                <a:cubicBezTo>
                  <a:pt x="4542625" y="5928553"/>
                  <a:pt x="4592349" y="5948738"/>
                  <a:pt x="4621396" y="5925106"/>
                </a:cubicBezTo>
                <a:cubicBezTo>
                  <a:pt x="4622381" y="5924614"/>
                  <a:pt x="4637150" y="5940861"/>
                  <a:pt x="4650935" y="5955138"/>
                </a:cubicBezTo>
                <a:cubicBezTo>
                  <a:pt x="4655859" y="5943814"/>
                  <a:pt x="4664720" y="5931506"/>
                  <a:pt x="4665705" y="5918214"/>
                </a:cubicBezTo>
                <a:cubicBezTo>
                  <a:pt x="4667674" y="5897044"/>
                  <a:pt x="4676044" y="5892121"/>
                  <a:pt x="4695244" y="5896552"/>
                </a:cubicBezTo>
                <a:cubicBezTo>
                  <a:pt x="4707060" y="5899506"/>
                  <a:pt x="4719860" y="5900983"/>
                  <a:pt x="4730199" y="5902952"/>
                </a:cubicBezTo>
                <a:cubicBezTo>
                  <a:pt x="4737091" y="5891136"/>
                  <a:pt x="4742999" y="5881782"/>
                  <a:pt x="4748414" y="5872428"/>
                </a:cubicBezTo>
                <a:cubicBezTo>
                  <a:pt x="4755307" y="5877844"/>
                  <a:pt x="4761707" y="5883259"/>
                  <a:pt x="4764661" y="5885228"/>
                </a:cubicBezTo>
                <a:cubicBezTo>
                  <a:pt x="4777954" y="5873905"/>
                  <a:pt x="4790754" y="5863074"/>
                  <a:pt x="4811431" y="5845843"/>
                </a:cubicBezTo>
                <a:cubicBezTo>
                  <a:pt x="4805031" y="5864059"/>
                  <a:pt x="4801585" y="5872920"/>
                  <a:pt x="4798139" y="5882767"/>
                </a:cubicBezTo>
                <a:cubicBezTo>
                  <a:pt x="4824231" y="5873413"/>
                  <a:pt x="4824231" y="5873413"/>
                  <a:pt x="4812908" y="5811873"/>
                </a:cubicBezTo>
                <a:cubicBezTo>
                  <a:pt x="4819801" y="5815319"/>
                  <a:pt x="4825216" y="5816796"/>
                  <a:pt x="4829155" y="5820242"/>
                </a:cubicBezTo>
                <a:cubicBezTo>
                  <a:pt x="4833093" y="5824181"/>
                  <a:pt x="4835555" y="5829597"/>
                  <a:pt x="4842940" y="5840427"/>
                </a:cubicBezTo>
                <a:cubicBezTo>
                  <a:pt x="4856725" y="5765595"/>
                  <a:pt x="4907433" y="5792180"/>
                  <a:pt x="4954204" y="5795627"/>
                </a:cubicBezTo>
                <a:cubicBezTo>
                  <a:pt x="4947804" y="5784303"/>
                  <a:pt x="4944357" y="5778888"/>
                  <a:pt x="4941403" y="5773472"/>
                </a:cubicBezTo>
                <a:cubicBezTo>
                  <a:pt x="4982758" y="5761656"/>
                  <a:pt x="5032975" y="5770026"/>
                  <a:pt x="5054637" y="5731625"/>
                </a:cubicBezTo>
                <a:cubicBezTo>
                  <a:pt x="5080729" y="5723255"/>
                  <a:pt x="5099930" y="5717840"/>
                  <a:pt x="5122576" y="5710455"/>
                </a:cubicBezTo>
                <a:cubicBezTo>
                  <a:pt x="5105838" y="5692732"/>
                  <a:pt x="5092545" y="5678947"/>
                  <a:pt x="5070883" y="5656300"/>
                </a:cubicBezTo>
                <a:cubicBezTo>
                  <a:pt x="5095007" y="5656300"/>
                  <a:pt x="5107807" y="5654823"/>
                  <a:pt x="5120115" y="5656792"/>
                </a:cubicBezTo>
                <a:cubicBezTo>
                  <a:pt x="5162455" y="5662700"/>
                  <a:pt x="5174763" y="5653838"/>
                  <a:pt x="5179193" y="5611991"/>
                </a:cubicBezTo>
                <a:cubicBezTo>
                  <a:pt x="5184609" y="5559806"/>
                  <a:pt x="5211194" y="5546513"/>
                  <a:pt x="5259441" y="5564729"/>
                </a:cubicBezTo>
                <a:cubicBezTo>
                  <a:pt x="5272241" y="5569652"/>
                  <a:pt x="5292919" y="5555375"/>
                  <a:pt x="5313596" y="5548482"/>
                </a:cubicBezTo>
                <a:cubicBezTo>
                  <a:pt x="5284057" y="5518451"/>
                  <a:pt x="5284057" y="5518451"/>
                  <a:pt x="5311627" y="5490881"/>
                </a:cubicBezTo>
                <a:cubicBezTo>
                  <a:pt x="5325904" y="5496296"/>
                  <a:pt x="5338704" y="5501712"/>
                  <a:pt x="5351012" y="5506635"/>
                </a:cubicBezTo>
                <a:cubicBezTo>
                  <a:pt x="5355936" y="5493343"/>
                  <a:pt x="5357413" y="5475127"/>
                  <a:pt x="5367259" y="5467742"/>
                </a:cubicBezTo>
                <a:cubicBezTo>
                  <a:pt x="5388921" y="5450511"/>
                  <a:pt x="5370705" y="5407679"/>
                  <a:pt x="5412060" y="5403248"/>
                </a:cubicBezTo>
                <a:cubicBezTo>
                  <a:pt x="5419445" y="5402264"/>
                  <a:pt x="5425352" y="5386510"/>
                  <a:pt x="5425352" y="5386017"/>
                </a:cubicBezTo>
                <a:cubicBezTo>
                  <a:pt x="5461784" y="5379125"/>
                  <a:pt x="5490831" y="5373709"/>
                  <a:pt x="5520370" y="5368294"/>
                </a:cubicBezTo>
                <a:cubicBezTo>
                  <a:pt x="5520370" y="5364355"/>
                  <a:pt x="5520862" y="5360417"/>
                  <a:pt x="5520862" y="5356478"/>
                </a:cubicBezTo>
                <a:cubicBezTo>
                  <a:pt x="5513478" y="5352540"/>
                  <a:pt x="5506585" y="5348601"/>
                  <a:pt x="5499200" y="5344170"/>
                </a:cubicBezTo>
                <a:cubicBezTo>
                  <a:pt x="5508554" y="5309215"/>
                  <a:pt x="5515939" y="5271307"/>
                  <a:pt x="5568125" y="5288046"/>
                </a:cubicBezTo>
                <a:cubicBezTo>
                  <a:pt x="5568125" y="5288046"/>
                  <a:pt x="5575017" y="5274261"/>
                  <a:pt x="5575017" y="5266876"/>
                </a:cubicBezTo>
                <a:cubicBezTo>
                  <a:pt x="5574525" y="5249645"/>
                  <a:pt x="5572064" y="5231922"/>
                  <a:pt x="5570094" y="5207798"/>
                </a:cubicBezTo>
                <a:cubicBezTo>
                  <a:pt x="5584864" y="5217152"/>
                  <a:pt x="5594710" y="5223552"/>
                  <a:pt x="5604064" y="5229952"/>
                </a:cubicBezTo>
                <a:cubicBezTo>
                  <a:pt x="5647881" y="5220598"/>
                  <a:pt x="5621788" y="5186136"/>
                  <a:pt x="5627203" y="5154135"/>
                </a:cubicBezTo>
                <a:cubicBezTo>
                  <a:pt x="5669050" y="5197459"/>
                  <a:pt x="5687266" y="5155120"/>
                  <a:pt x="5711882" y="5137889"/>
                </a:cubicBezTo>
                <a:cubicBezTo>
                  <a:pt x="5715328" y="5135427"/>
                  <a:pt x="5707944" y="5117211"/>
                  <a:pt x="5703513" y="5096042"/>
                </a:cubicBezTo>
                <a:cubicBezTo>
                  <a:pt x="5722221" y="5066995"/>
                  <a:pt x="5740436" y="5017270"/>
                  <a:pt x="5810838" y="5035486"/>
                </a:cubicBezTo>
                <a:cubicBezTo>
                  <a:pt x="5802961" y="5002993"/>
                  <a:pt x="5796561" y="4978377"/>
                  <a:pt x="5789668" y="4950315"/>
                </a:cubicBezTo>
                <a:cubicBezTo>
                  <a:pt x="5840377" y="4894683"/>
                  <a:pt x="5840377" y="4894683"/>
                  <a:pt x="5928010" y="4911914"/>
                </a:cubicBezTo>
                <a:cubicBezTo>
                  <a:pt x="5905856" y="4898129"/>
                  <a:pt x="5884194" y="4884344"/>
                  <a:pt x="5855639" y="4866621"/>
                </a:cubicBezTo>
                <a:cubicBezTo>
                  <a:pt x="5871886" y="4860221"/>
                  <a:pt x="5883702" y="4849882"/>
                  <a:pt x="5893055" y="4852344"/>
                </a:cubicBezTo>
                <a:cubicBezTo>
                  <a:pt x="5924564" y="4860713"/>
                  <a:pt x="5928995" y="4845451"/>
                  <a:pt x="5922594" y="4820343"/>
                </a:cubicBezTo>
                <a:cubicBezTo>
                  <a:pt x="5949672" y="4818866"/>
                  <a:pt x="5946718" y="4818866"/>
                  <a:pt x="5943764" y="4790804"/>
                </a:cubicBezTo>
                <a:cubicBezTo>
                  <a:pt x="5942780" y="4781942"/>
                  <a:pt x="5960995" y="4771111"/>
                  <a:pt x="5970842" y="4760280"/>
                </a:cubicBezTo>
                <a:cubicBezTo>
                  <a:pt x="5953118" y="4740587"/>
                  <a:pt x="5958534" y="4729264"/>
                  <a:pt x="5985611" y="4720402"/>
                </a:cubicBezTo>
                <a:cubicBezTo>
                  <a:pt x="6017120" y="4709571"/>
                  <a:pt x="6040259" y="4688402"/>
                  <a:pt x="6037797" y="4650985"/>
                </a:cubicBezTo>
                <a:cubicBezTo>
                  <a:pt x="6036813" y="4637693"/>
                  <a:pt x="6033859" y="4624892"/>
                  <a:pt x="6031397" y="4609631"/>
                </a:cubicBezTo>
                <a:cubicBezTo>
                  <a:pt x="6046659" y="4604707"/>
                  <a:pt x="6062413" y="4598799"/>
                  <a:pt x="6079152" y="4594369"/>
                </a:cubicBezTo>
                <a:cubicBezTo>
                  <a:pt x="6092937" y="4590923"/>
                  <a:pt x="6107214" y="4588953"/>
                  <a:pt x="6124938" y="4585015"/>
                </a:cubicBezTo>
                <a:cubicBezTo>
                  <a:pt x="6111645" y="4566799"/>
                  <a:pt x="6082106" y="4545629"/>
                  <a:pt x="6131830" y="4541198"/>
                </a:cubicBezTo>
                <a:cubicBezTo>
                  <a:pt x="6125430" y="4523967"/>
                  <a:pt x="6119522" y="4507228"/>
                  <a:pt x="6113614" y="4490982"/>
                </a:cubicBezTo>
                <a:cubicBezTo>
                  <a:pt x="6116076" y="4489505"/>
                  <a:pt x="6119030" y="4488028"/>
                  <a:pt x="6121491" y="4486551"/>
                </a:cubicBezTo>
                <a:cubicBezTo>
                  <a:pt x="6130353" y="4497874"/>
                  <a:pt x="6139707" y="4509197"/>
                  <a:pt x="6148569" y="4520521"/>
                </a:cubicBezTo>
                <a:cubicBezTo>
                  <a:pt x="6151030" y="4520028"/>
                  <a:pt x="6153492" y="4519536"/>
                  <a:pt x="6155954" y="4519044"/>
                </a:cubicBezTo>
                <a:cubicBezTo>
                  <a:pt x="6149061" y="4495905"/>
                  <a:pt x="6134784" y="4471781"/>
                  <a:pt x="6136753" y="4449135"/>
                </a:cubicBezTo>
                <a:cubicBezTo>
                  <a:pt x="6139215" y="4423042"/>
                  <a:pt x="6155461" y="4397934"/>
                  <a:pt x="6166292" y="4372825"/>
                </a:cubicBezTo>
                <a:cubicBezTo>
                  <a:pt x="6168754" y="4367410"/>
                  <a:pt x="6175154" y="4363963"/>
                  <a:pt x="6179585" y="4360025"/>
                </a:cubicBezTo>
                <a:cubicBezTo>
                  <a:pt x="6173185" y="4349686"/>
                  <a:pt x="6167277" y="4340332"/>
                  <a:pt x="6161369" y="4330486"/>
                </a:cubicBezTo>
                <a:cubicBezTo>
                  <a:pt x="6173185" y="4330978"/>
                  <a:pt x="6185000" y="4331963"/>
                  <a:pt x="6209124" y="4332947"/>
                </a:cubicBezTo>
                <a:cubicBezTo>
                  <a:pt x="6193862" y="4319655"/>
                  <a:pt x="6181554" y="4313255"/>
                  <a:pt x="6178108" y="4303901"/>
                </a:cubicBezTo>
                <a:cubicBezTo>
                  <a:pt x="6174662" y="4293562"/>
                  <a:pt x="6180077" y="4280269"/>
                  <a:pt x="6181554" y="4268454"/>
                </a:cubicBezTo>
                <a:cubicBezTo>
                  <a:pt x="6185000" y="4268454"/>
                  <a:pt x="6188939" y="4267961"/>
                  <a:pt x="6192385" y="4267961"/>
                </a:cubicBezTo>
                <a:cubicBezTo>
                  <a:pt x="6195831" y="4277315"/>
                  <a:pt x="6198786" y="4286670"/>
                  <a:pt x="6205185" y="4305378"/>
                </a:cubicBezTo>
                <a:cubicBezTo>
                  <a:pt x="6213555" y="4282731"/>
                  <a:pt x="6221432" y="4266977"/>
                  <a:pt x="6224878" y="4250730"/>
                </a:cubicBezTo>
                <a:cubicBezTo>
                  <a:pt x="6229801" y="4228084"/>
                  <a:pt x="6221924" y="4205437"/>
                  <a:pt x="6251464" y="4187713"/>
                </a:cubicBezTo>
                <a:cubicBezTo>
                  <a:pt x="6267710" y="4178359"/>
                  <a:pt x="6270172" y="4142420"/>
                  <a:pt x="6276079" y="4118296"/>
                </a:cubicBezTo>
                <a:cubicBezTo>
                  <a:pt x="6278049" y="4110419"/>
                  <a:pt x="6273126" y="4100573"/>
                  <a:pt x="6278049" y="4088757"/>
                </a:cubicBezTo>
                <a:cubicBezTo>
                  <a:pt x="6282480" y="4095157"/>
                  <a:pt x="6287403" y="4101557"/>
                  <a:pt x="6294788" y="4111896"/>
                </a:cubicBezTo>
                <a:cubicBezTo>
                  <a:pt x="6304141" y="4100573"/>
                  <a:pt x="6312511" y="4089742"/>
                  <a:pt x="6322358" y="4077434"/>
                </a:cubicBezTo>
                <a:cubicBezTo>
                  <a:pt x="6298234" y="4067095"/>
                  <a:pt x="6257864" y="4072511"/>
                  <a:pt x="6297742" y="4032141"/>
                </a:cubicBezTo>
                <a:cubicBezTo>
                  <a:pt x="6317434" y="4012448"/>
                  <a:pt x="6327773" y="3978970"/>
                  <a:pt x="6333188" y="3949431"/>
                </a:cubicBezTo>
                <a:cubicBezTo>
                  <a:pt x="6338604" y="3919400"/>
                  <a:pt x="6333681" y="3886907"/>
                  <a:pt x="6332696" y="3855398"/>
                </a:cubicBezTo>
                <a:cubicBezTo>
                  <a:pt x="6332204" y="3837182"/>
                  <a:pt x="6330235" y="3818474"/>
                  <a:pt x="6328757" y="3795335"/>
                </a:cubicBezTo>
                <a:cubicBezTo>
                  <a:pt x="6327281" y="3795828"/>
                  <a:pt x="6334666" y="3793858"/>
                  <a:pt x="6342050" y="3792381"/>
                </a:cubicBezTo>
                <a:cubicBezTo>
                  <a:pt x="6349927" y="3755457"/>
                  <a:pt x="6357312" y="3717057"/>
                  <a:pt x="6366174" y="3679148"/>
                </a:cubicBezTo>
                <a:cubicBezTo>
                  <a:pt x="6372082" y="3653547"/>
                  <a:pt x="6381436" y="3628931"/>
                  <a:pt x="6386359" y="3603331"/>
                </a:cubicBezTo>
                <a:cubicBezTo>
                  <a:pt x="6387836" y="3594469"/>
                  <a:pt x="6380451" y="3584131"/>
                  <a:pt x="6376020" y="3572807"/>
                </a:cubicBezTo>
                <a:cubicBezTo>
                  <a:pt x="6378974" y="3550653"/>
                  <a:pt x="6382420" y="3526037"/>
                  <a:pt x="6387343" y="3490098"/>
                </a:cubicBezTo>
                <a:cubicBezTo>
                  <a:pt x="6422791" y="3468436"/>
                  <a:pt x="6399651" y="3427081"/>
                  <a:pt x="6391774" y="3387695"/>
                </a:cubicBezTo>
                <a:cubicBezTo>
                  <a:pt x="6390297" y="3380310"/>
                  <a:pt x="6388328" y="3368495"/>
                  <a:pt x="6391774" y="3366033"/>
                </a:cubicBezTo>
                <a:cubicBezTo>
                  <a:pt x="6424759" y="3339448"/>
                  <a:pt x="6407036" y="3310401"/>
                  <a:pt x="6400144" y="3279878"/>
                </a:cubicBezTo>
                <a:cubicBezTo>
                  <a:pt x="6394728" y="3255262"/>
                  <a:pt x="6389805" y="3228184"/>
                  <a:pt x="6395220" y="3204553"/>
                </a:cubicBezTo>
                <a:cubicBezTo>
                  <a:pt x="6404575" y="3164675"/>
                  <a:pt x="6399651" y="3130213"/>
                  <a:pt x="6389313" y="3091319"/>
                </a:cubicBezTo>
                <a:cubicBezTo>
                  <a:pt x="6378482" y="3051442"/>
                  <a:pt x="6376513" y="3006641"/>
                  <a:pt x="6382420" y="2965286"/>
                </a:cubicBezTo>
                <a:cubicBezTo>
                  <a:pt x="6388821" y="2920485"/>
                  <a:pt x="6363220" y="2880607"/>
                  <a:pt x="6372082" y="2835314"/>
                </a:cubicBezTo>
                <a:cubicBezTo>
                  <a:pt x="6376513" y="2813652"/>
                  <a:pt x="6361251" y="2788051"/>
                  <a:pt x="6358789" y="2764420"/>
                </a:cubicBezTo>
                <a:cubicBezTo>
                  <a:pt x="6358296" y="2748666"/>
                  <a:pt x="6356820" y="2733404"/>
                  <a:pt x="6356820" y="2717650"/>
                </a:cubicBezTo>
                <a:cubicBezTo>
                  <a:pt x="6356820" y="2710757"/>
                  <a:pt x="6356820" y="2703372"/>
                  <a:pt x="6359774" y="2697464"/>
                </a:cubicBezTo>
                <a:cubicBezTo>
                  <a:pt x="6367651" y="2678756"/>
                  <a:pt x="6374051" y="2663495"/>
                  <a:pt x="6346481" y="2652663"/>
                </a:cubicBezTo>
                <a:cubicBezTo>
                  <a:pt x="6337127" y="2649217"/>
                  <a:pt x="6328757" y="2627555"/>
                  <a:pt x="6330235" y="2615247"/>
                </a:cubicBezTo>
                <a:cubicBezTo>
                  <a:pt x="6336635" y="2555677"/>
                  <a:pt x="6307588" y="2505953"/>
                  <a:pt x="6289372" y="2453274"/>
                </a:cubicBezTo>
                <a:cubicBezTo>
                  <a:pt x="6275587" y="2413397"/>
                  <a:pt x="6267710" y="2372042"/>
                  <a:pt x="6256387" y="2331672"/>
                </a:cubicBezTo>
                <a:cubicBezTo>
                  <a:pt x="6251956" y="2316410"/>
                  <a:pt x="6245556" y="2302132"/>
                  <a:pt x="6235710" y="2288348"/>
                </a:cubicBezTo>
                <a:cubicBezTo>
                  <a:pt x="6232755" y="2276532"/>
                  <a:pt x="6228817" y="2264224"/>
                  <a:pt x="6226355" y="2252408"/>
                </a:cubicBezTo>
                <a:cubicBezTo>
                  <a:pt x="6217493" y="2214007"/>
                  <a:pt x="6200754" y="2178561"/>
                  <a:pt x="6194847" y="2138683"/>
                </a:cubicBezTo>
                <a:cubicBezTo>
                  <a:pt x="6190416" y="2111605"/>
                  <a:pt x="6190908" y="2071727"/>
                  <a:pt x="6148077" y="2060896"/>
                </a:cubicBezTo>
                <a:cubicBezTo>
                  <a:pt x="6139707" y="2058927"/>
                  <a:pt x="6133799" y="2039234"/>
                  <a:pt x="6130845" y="2026434"/>
                </a:cubicBezTo>
                <a:cubicBezTo>
                  <a:pt x="6122476" y="1989510"/>
                  <a:pt x="6116076" y="1952094"/>
                  <a:pt x="6108691" y="1915170"/>
                </a:cubicBezTo>
                <a:cubicBezTo>
                  <a:pt x="6112137" y="1912216"/>
                  <a:pt x="6115091" y="1909262"/>
                  <a:pt x="6118537" y="1906801"/>
                </a:cubicBezTo>
                <a:cubicBezTo>
                  <a:pt x="6097368" y="1896954"/>
                  <a:pt x="6072752" y="1891539"/>
                  <a:pt x="6056505" y="1876277"/>
                </a:cubicBezTo>
                <a:cubicBezTo>
                  <a:pt x="6040751" y="1861999"/>
                  <a:pt x="6031397" y="1839353"/>
                  <a:pt x="6024013" y="1819168"/>
                </a:cubicBezTo>
                <a:cubicBezTo>
                  <a:pt x="6018597" y="1804398"/>
                  <a:pt x="6021058" y="1786182"/>
                  <a:pt x="6020074" y="1766982"/>
                </a:cubicBezTo>
                <a:cubicBezTo>
                  <a:pt x="5989550" y="1769936"/>
                  <a:pt x="5975273" y="1762551"/>
                  <a:pt x="5972319" y="1729073"/>
                </a:cubicBezTo>
                <a:cubicBezTo>
                  <a:pt x="5970842" y="1714304"/>
                  <a:pt x="5941303" y="1701996"/>
                  <a:pt x="5919641" y="1684765"/>
                </a:cubicBezTo>
                <a:cubicBezTo>
                  <a:pt x="5926533" y="1705935"/>
                  <a:pt x="5930964" y="1719719"/>
                  <a:pt x="5938349" y="1742858"/>
                </a:cubicBezTo>
                <a:cubicBezTo>
                  <a:pt x="5913733" y="1734489"/>
                  <a:pt x="5896010" y="1728089"/>
                  <a:pt x="5878286" y="1722181"/>
                </a:cubicBezTo>
                <a:cubicBezTo>
                  <a:pt x="5886655" y="1706427"/>
                  <a:pt x="5894532" y="1690673"/>
                  <a:pt x="5905363" y="1670488"/>
                </a:cubicBezTo>
                <a:cubicBezTo>
                  <a:pt x="5905856" y="1671472"/>
                  <a:pt x="5903887" y="1663103"/>
                  <a:pt x="5901917" y="1663103"/>
                </a:cubicBezTo>
                <a:cubicBezTo>
                  <a:pt x="5862040" y="1662118"/>
                  <a:pt x="5837424" y="1631594"/>
                  <a:pt x="5806407" y="1613871"/>
                </a:cubicBezTo>
                <a:cubicBezTo>
                  <a:pt x="5784745" y="1601563"/>
                  <a:pt x="5763576" y="1590732"/>
                  <a:pt x="5771945" y="1558239"/>
                </a:cubicBezTo>
                <a:cubicBezTo>
                  <a:pt x="5750776" y="1550362"/>
                  <a:pt x="5710897" y="1557254"/>
                  <a:pt x="5726160" y="1516884"/>
                </a:cubicBezTo>
                <a:cubicBezTo>
                  <a:pt x="5701051" y="1499653"/>
                  <a:pt x="5677420" y="1483406"/>
                  <a:pt x="5648373" y="1463714"/>
                </a:cubicBezTo>
                <a:cubicBezTo>
                  <a:pt x="5649850" y="1462729"/>
                  <a:pt x="5642958" y="1466668"/>
                  <a:pt x="5636065" y="1470114"/>
                </a:cubicBezTo>
                <a:cubicBezTo>
                  <a:pt x="5614895" y="1428267"/>
                  <a:pt x="5614895" y="1428267"/>
                  <a:pt x="5681851" y="1413989"/>
                </a:cubicBezTo>
                <a:cubicBezTo>
                  <a:pt x="5608988" y="1337188"/>
                  <a:pt x="5539079" y="1263340"/>
                  <a:pt x="5466707" y="1186538"/>
                </a:cubicBezTo>
                <a:cubicBezTo>
                  <a:pt x="5437660" y="1228878"/>
                  <a:pt x="5399752" y="1214108"/>
                  <a:pt x="5356921" y="1211154"/>
                </a:cubicBezTo>
                <a:cubicBezTo>
                  <a:pt x="5329350" y="1209185"/>
                  <a:pt x="5298827" y="1212631"/>
                  <a:pt x="5269288" y="1206723"/>
                </a:cubicBezTo>
                <a:cubicBezTo>
                  <a:pt x="5263380" y="1205246"/>
                  <a:pt x="5253534" y="1207216"/>
                  <a:pt x="5251072" y="1203769"/>
                </a:cubicBezTo>
                <a:cubicBezTo>
                  <a:pt x="5224487" y="1164384"/>
                  <a:pt x="5179686" y="1182600"/>
                  <a:pt x="5144731" y="1169307"/>
                </a:cubicBezTo>
                <a:cubicBezTo>
                  <a:pt x="5104361" y="1153553"/>
                  <a:pt x="5063991" y="1138783"/>
                  <a:pt x="5020667" y="1122044"/>
                </a:cubicBezTo>
                <a:cubicBezTo>
                  <a:pt x="5031005" y="1112690"/>
                  <a:pt x="5037898" y="1106290"/>
                  <a:pt x="5044790" y="1099890"/>
                </a:cubicBezTo>
                <a:cubicBezTo>
                  <a:pt x="5013774" y="1059028"/>
                  <a:pt x="4960604" y="1027027"/>
                  <a:pt x="4997035" y="959579"/>
                </a:cubicBezTo>
                <a:cubicBezTo>
                  <a:pt x="4942388" y="913794"/>
                  <a:pt x="4965527" y="848315"/>
                  <a:pt x="4963065" y="784806"/>
                </a:cubicBezTo>
                <a:cubicBezTo>
                  <a:pt x="4849340" y="710958"/>
                  <a:pt x="4736107" y="629726"/>
                  <a:pt x="4603673" y="578525"/>
                </a:cubicBezTo>
                <a:cubicBezTo>
                  <a:pt x="4476162" y="528800"/>
                  <a:pt x="4353083" y="466768"/>
                  <a:pt x="4214741" y="448552"/>
                </a:cubicBezTo>
                <a:cubicBezTo>
                  <a:pt x="4215233" y="443629"/>
                  <a:pt x="4215726" y="439198"/>
                  <a:pt x="4216218" y="434275"/>
                </a:cubicBezTo>
                <a:cubicBezTo>
                  <a:pt x="4267911" y="437229"/>
                  <a:pt x="4320097" y="440183"/>
                  <a:pt x="4371791" y="442152"/>
                </a:cubicBezTo>
                <a:cubicBezTo>
                  <a:pt x="4392468" y="443137"/>
                  <a:pt x="4413638" y="445106"/>
                  <a:pt x="4433823" y="441168"/>
                </a:cubicBezTo>
                <a:cubicBezTo>
                  <a:pt x="4476162" y="433290"/>
                  <a:pt x="4506194" y="448552"/>
                  <a:pt x="4531302" y="481045"/>
                </a:cubicBezTo>
                <a:cubicBezTo>
                  <a:pt x="4536717" y="487938"/>
                  <a:pt x="4547549" y="490892"/>
                  <a:pt x="4556410" y="494830"/>
                </a:cubicBezTo>
                <a:cubicBezTo>
                  <a:pt x="4572164" y="502707"/>
                  <a:pt x="4588411" y="510585"/>
                  <a:pt x="4604657" y="517477"/>
                </a:cubicBezTo>
                <a:cubicBezTo>
                  <a:pt x="4644535" y="534708"/>
                  <a:pt x="4684413" y="551939"/>
                  <a:pt x="4724291" y="568678"/>
                </a:cubicBezTo>
                <a:cubicBezTo>
                  <a:pt x="4732168" y="572124"/>
                  <a:pt x="4745460" y="573109"/>
                  <a:pt x="4747922" y="579017"/>
                </a:cubicBezTo>
                <a:cubicBezTo>
                  <a:pt x="4770076" y="628249"/>
                  <a:pt x="4820293" y="618895"/>
                  <a:pt x="4858202" y="634649"/>
                </a:cubicBezTo>
                <a:cubicBezTo>
                  <a:pt x="4865586" y="637603"/>
                  <a:pt x="4871986" y="644988"/>
                  <a:pt x="4878879" y="648926"/>
                </a:cubicBezTo>
                <a:cubicBezTo>
                  <a:pt x="4894633" y="657788"/>
                  <a:pt x="4910880" y="666157"/>
                  <a:pt x="4926634" y="675019"/>
                </a:cubicBezTo>
                <a:cubicBezTo>
                  <a:pt x="4931065" y="672557"/>
                  <a:pt x="4935003" y="669603"/>
                  <a:pt x="4939434" y="667142"/>
                </a:cubicBezTo>
                <a:cubicBezTo>
                  <a:pt x="4931557" y="633172"/>
                  <a:pt x="4923680" y="599694"/>
                  <a:pt x="4914818" y="562770"/>
                </a:cubicBezTo>
                <a:cubicBezTo>
                  <a:pt x="4884294" y="596248"/>
                  <a:pt x="4862632" y="576063"/>
                  <a:pt x="4837524" y="551939"/>
                </a:cubicBezTo>
                <a:cubicBezTo>
                  <a:pt x="4818816" y="534708"/>
                  <a:pt x="4792231" y="525846"/>
                  <a:pt x="4770076" y="512061"/>
                </a:cubicBezTo>
                <a:cubicBezTo>
                  <a:pt x="4753338" y="501723"/>
                  <a:pt x="4738076" y="489907"/>
                  <a:pt x="4721829" y="479568"/>
                </a:cubicBezTo>
                <a:cubicBezTo>
                  <a:pt x="4717891" y="477107"/>
                  <a:pt x="4711491" y="475138"/>
                  <a:pt x="4708044" y="476615"/>
                </a:cubicBezTo>
                <a:cubicBezTo>
                  <a:pt x="4669643" y="491384"/>
                  <a:pt x="4647489" y="461353"/>
                  <a:pt x="4619427" y="446091"/>
                </a:cubicBezTo>
                <a:cubicBezTo>
                  <a:pt x="4604165" y="437721"/>
                  <a:pt x="4585457" y="426890"/>
                  <a:pt x="4569210" y="428860"/>
                </a:cubicBezTo>
                <a:cubicBezTo>
                  <a:pt x="4532779" y="433290"/>
                  <a:pt x="4511117" y="421475"/>
                  <a:pt x="4497824" y="385536"/>
                </a:cubicBezTo>
                <a:cubicBezTo>
                  <a:pt x="4548041" y="362889"/>
                  <a:pt x="4583980" y="406213"/>
                  <a:pt x="4627304" y="412121"/>
                </a:cubicBezTo>
                <a:cubicBezTo>
                  <a:pt x="4671613" y="418521"/>
                  <a:pt x="4714444" y="433290"/>
                  <a:pt x="4757276" y="446583"/>
                </a:cubicBezTo>
                <a:cubicBezTo>
                  <a:pt x="4799615" y="459876"/>
                  <a:pt x="4840478" y="475630"/>
                  <a:pt x="4882325" y="490399"/>
                </a:cubicBezTo>
                <a:cubicBezTo>
                  <a:pt x="4883802" y="487446"/>
                  <a:pt x="4885279" y="484492"/>
                  <a:pt x="4886756" y="481538"/>
                </a:cubicBezTo>
                <a:cubicBezTo>
                  <a:pt x="4872479" y="470707"/>
                  <a:pt x="4857709" y="459383"/>
                  <a:pt x="4836047" y="442645"/>
                </a:cubicBezTo>
                <a:cubicBezTo>
                  <a:pt x="4857709" y="439198"/>
                  <a:pt x="4868540" y="437229"/>
                  <a:pt x="4885771" y="434767"/>
                </a:cubicBezTo>
                <a:cubicBezTo>
                  <a:pt x="4863125" y="418521"/>
                  <a:pt x="4843924" y="405228"/>
                  <a:pt x="4826201" y="390951"/>
                </a:cubicBezTo>
                <a:cubicBezTo>
                  <a:pt x="4820293" y="386028"/>
                  <a:pt x="4816847" y="377166"/>
                  <a:pt x="4815862" y="369781"/>
                </a:cubicBezTo>
                <a:cubicBezTo>
                  <a:pt x="4815370" y="367320"/>
                  <a:pt x="4827185" y="359935"/>
                  <a:pt x="4832601" y="360920"/>
                </a:cubicBezTo>
                <a:cubicBezTo>
                  <a:pt x="4854755" y="363874"/>
                  <a:pt x="4883310" y="340242"/>
                  <a:pt x="4898079" y="376674"/>
                </a:cubicBezTo>
                <a:cubicBezTo>
                  <a:pt x="4899556" y="379628"/>
                  <a:pt x="4910387" y="382089"/>
                  <a:pt x="4914818" y="380120"/>
                </a:cubicBezTo>
                <a:cubicBezTo>
                  <a:pt x="4961096" y="362397"/>
                  <a:pt x="4988666" y="398828"/>
                  <a:pt x="5018697" y="419013"/>
                </a:cubicBezTo>
                <a:cubicBezTo>
                  <a:pt x="5053160" y="442152"/>
                  <a:pt x="5066453" y="444122"/>
                  <a:pt x="5085160" y="406705"/>
                </a:cubicBezTo>
                <a:cubicBezTo>
                  <a:pt x="5101899" y="413105"/>
                  <a:pt x="5119130" y="419013"/>
                  <a:pt x="5138331" y="426398"/>
                </a:cubicBezTo>
                <a:cubicBezTo>
                  <a:pt x="5138823" y="419013"/>
                  <a:pt x="5140300" y="413598"/>
                  <a:pt x="5138823" y="412613"/>
                </a:cubicBezTo>
                <a:cubicBezTo>
                  <a:pt x="5110268" y="390459"/>
                  <a:pt x="5084176" y="363381"/>
                  <a:pt x="5052175" y="348612"/>
                </a:cubicBezTo>
                <a:cubicBezTo>
                  <a:pt x="5001466" y="324488"/>
                  <a:pt x="4947311" y="307257"/>
                  <a:pt x="4894141" y="289533"/>
                </a:cubicBezTo>
                <a:cubicBezTo>
                  <a:pt x="4862632" y="278702"/>
                  <a:pt x="4829155" y="272302"/>
                  <a:pt x="4796662" y="264425"/>
                </a:cubicBezTo>
                <a:cubicBezTo>
                  <a:pt x="4753830" y="254086"/>
                  <a:pt x="4710506" y="244240"/>
                  <a:pt x="4667674" y="233901"/>
                </a:cubicBezTo>
                <a:cubicBezTo>
                  <a:pt x="4660782" y="232424"/>
                  <a:pt x="4650443" y="230947"/>
                  <a:pt x="4647981" y="226024"/>
                </a:cubicBezTo>
                <a:cubicBezTo>
                  <a:pt x="4630258" y="195501"/>
                  <a:pt x="4599734" y="199439"/>
                  <a:pt x="4572164" y="193039"/>
                </a:cubicBezTo>
                <a:cubicBezTo>
                  <a:pt x="4534256" y="183685"/>
                  <a:pt x="4497824" y="168423"/>
                  <a:pt x="4460900" y="155623"/>
                </a:cubicBezTo>
                <a:cubicBezTo>
                  <a:pt x="4461885" y="150207"/>
                  <a:pt x="4463362" y="144792"/>
                  <a:pt x="4464347" y="139376"/>
                </a:cubicBezTo>
                <a:cubicBezTo>
                  <a:pt x="4540656" y="139376"/>
                  <a:pt x="4617458" y="132976"/>
                  <a:pt x="4692783" y="140853"/>
                </a:cubicBezTo>
                <a:cubicBezTo>
                  <a:pt x="4777461" y="149715"/>
                  <a:pt x="4861648" y="167931"/>
                  <a:pt x="4943865" y="190577"/>
                </a:cubicBezTo>
                <a:cubicBezTo>
                  <a:pt x="4971927" y="198454"/>
                  <a:pt x="4997035" y="200916"/>
                  <a:pt x="5025098" y="203378"/>
                </a:cubicBezTo>
                <a:cubicBezTo>
                  <a:pt x="5054145" y="205839"/>
                  <a:pt x="5080729" y="227501"/>
                  <a:pt x="5109284" y="239809"/>
                </a:cubicBezTo>
                <a:cubicBezTo>
                  <a:pt x="5123561" y="245717"/>
                  <a:pt x="5141285" y="255071"/>
                  <a:pt x="5153593" y="251625"/>
                </a:cubicBezTo>
                <a:cubicBezTo>
                  <a:pt x="5167378" y="247194"/>
                  <a:pt x="5188547" y="227009"/>
                  <a:pt x="5186578" y="218147"/>
                </a:cubicBezTo>
                <a:cubicBezTo>
                  <a:pt x="5178701" y="184670"/>
                  <a:pt x="5182640" y="138884"/>
                  <a:pt x="5126023" y="138392"/>
                </a:cubicBezTo>
                <a:cubicBezTo>
                  <a:pt x="5126023" y="120176"/>
                  <a:pt x="5126515" y="105406"/>
                  <a:pt x="5126023" y="90144"/>
                </a:cubicBezTo>
                <a:cubicBezTo>
                  <a:pt x="5125038" y="52728"/>
                  <a:pt x="5142269" y="38451"/>
                  <a:pt x="5178701" y="40912"/>
                </a:cubicBezTo>
                <a:cubicBezTo>
                  <a:pt x="5203809" y="42389"/>
                  <a:pt x="5229410" y="35005"/>
                  <a:pt x="5254026" y="37466"/>
                </a:cubicBezTo>
                <a:cubicBezTo>
                  <a:pt x="5275195" y="39435"/>
                  <a:pt x="5295873" y="49774"/>
                  <a:pt x="5316550" y="57159"/>
                </a:cubicBezTo>
                <a:cubicBezTo>
                  <a:pt x="5336243" y="64051"/>
                  <a:pt x="5355443" y="72421"/>
                  <a:pt x="5379567" y="81775"/>
                </a:cubicBezTo>
                <a:cubicBezTo>
                  <a:pt x="5382521" y="62574"/>
                  <a:pt x="5384490" y="41897"/>
                  <a:pt x="5390398" y="21712"/>
                </a:cubicBezTo>
                <a:cubicBezTo>
                  <a:pt x="5393352" y="12850"/>
                  <a:pt x="5406152" y="-935"/>
                  <a:pt x="5412060" y="50"/>
                </a:cubicBezTo>
                <a:cubicBezTo>
                  <a:pt x="5457846" y="9404"/>
                  <a:pt x="5504123" y="19250"/>
                  <a:pt x="5547448" y="35497"/>
                </a:cubicBezTo>
                <a:cubicBezTo>
                  <a:pt x="5561725" y="40912"/>
                  <a:pt x="5568618" y="66021"/>
                  <a:pt x="5572556" y="85713"/>
                </a:cubicBezTo>
                <a:cubicBezTo>
                  <a:pt x="5584864" y="91129"/>
                  <a:pt x="5597664" y="97037"/>
                  <a:pt x="5613419" y="103929"/>
                </a:cubicBezTo>
                <a:cubicBezTo>
                  <a:pt x="5618342" y="92606"/>
                  <a:pt x="5623757" y="80790"/>
                  <a:pt x="5629665" y="67990"/>
                </a:cubicBezTo>
                <a:cubicBezTo>
                  <a:pt x="5646896" y="106391"/>
                  <a:pt x="5704005" y="121160"/>
                  <a:pt x="5677912" y="179746"/>
                </a:cubicBezTo>
                <a:cubicBezTo>
                  <a:pt x="5681358" y="179746"/>
                  <a:pt x="5684805" y="179254"/>
                  <a:pt x="5688251" y="179254"/>
                </a:cubicBezTo>
                <a:cubicBezTo>
                  <a:pt x="5701051" y="168423"/>
                  <a:pt x="5713359" y="157100"/>
                  <a:pt x="5734037" y="139376"/>
                </a:cubicBezTo>
                <a:cubicBezTo>
                  <a:pt x="5740929" y="159561"/>
                  <a:pt x="5746837" y="176300"/>
                  <a:pt x="5755206" y="199439"/>
                </a:cubicBezTo>
                <a:cubicBezTo>
                  <a:pt x="5724190" y="197962"/>
                  <a:pt x="5703020" y="196977"/>
                  <a:pt x="5681358" y="195993"/>
                </a:cubicBezTo>
                <a:cubicBezTo>
                  <a:pt x="5680374" y="200424"/>
                  <a:pt x="5679389" y="204855"/>
                  <a:pt x="5678404" y="209285"/>
                </a:cubicBezTo>
                <a:cubicBezTo>
                  <a:pt x="5690712" y="215686"/>
                  <a:pt x="5703020" y="222086"/>
                  <a:pt x="5718282" y="229963"/>
                </a:cubicBezTo>
                <a:cubicBezTo>
                  <a:pt x="5716805" y="235871"/>
                  <a:pt x="5714836" y="244732"/>
                  <a:pt x="5712375" y="254086"/>
                </a:cubicBezTo>
                <a:cubicBezTo>
                  <a:pt x="5783269" y="287072"/>
                  <a:pt x="5853670" y="320057"/>
                  <a:pt x="5921610" y="352058"/>
                </a:cubicBezTo>
                <a:cubicBezTo>
                  <a:pt x="5935395" y="341227"/>
                  <a:pt x="5942780" y="335319"/>
                  <a:pt x="5952133" y="328427"/>
                </a:cubicBezTo>
                <a:cubicBezTo>
                  <a:pt x="5972319" y="376674"/>
                  <a:pt x="5991519" y="421967"/>
                  <a:pt x="6010720" y="468245"/>
                </a:cubicBezTo>
                <a:cubicBezTo>
                  <a:pt x="6022043" y="465784"/>
                  <a:pt x="6046167" y="441168"/>
                  <a:pt x="6038289" y="485476"/>
                </a:cubicBezTo>
                <a:cubicBezTo>
                  <a:pt x="6049613" y="488430"/>
                  <a:pt x="6061429" y="491384"/>
                  <a:pt x="6074721" y="494830"/>
                </a:cubicBezTo>
                <a:cubicBezTo>
                  <a:pt x="6067336" y="515508"/>
                  <a:pt x="6063398" y="534216"/>
                  <a:pt x="6095891" y="524862"/>
                </a:cubicBezTo>
                <a:cubicBezTo>
                  <a:pt x="6082598" y="568678"/>
                  <a:pt x="6082598" y="568678"/>
                  <a:pt x="6007274" y="523877"/>
                </a:cubicBezTo>
                <a:cubicBezTo>
                  <a:pt x="6004812" y="533724"/>
                  <a:pt x="6002843" y="544062"/>
                  <a:pt x="5999889" y="553416"/>
                </a:cubicBezTo>
                <a:cubicBezTo>
                  <a:pt x="5996442" y="562770"/>
                  <a:pt x="5991519" y="571140"/>
                  <a:pt x="5984627" y="585417"/>
                </a:cubicBezTo>
                <a:cubicBezTo>
                  <a:pt x="6007766" y="601664"/>
                  <a:pt x="6030904" y="616925"/>
                  <a:pt x="6053552" y="634157"/>
                </a:cubicBezTo>
                <a:cubicBezTo>
                  <a:pt x="6057982" y="637110"/>
                  <a:pt x="6056998" y="647449"/>
                  <a:pt x="6060936" y="650895"/>
                </a:cubicBezTo>
                <a:cubicBezTo>
                  <a:pt x="6072752" y="659757"/>
                  <a:pt x="6085552" y="667142"/>
                  <a:pt x="6098845" y="672557"/>
                </a:cubicBezTo>
                <a:cubicBezTo>
                  <a:pt x="6100322" y="673050"/>
                  <a:pt x="6110168" y="657296"/>
                  <a:pt x="6113614" y="647941"/>
                </a:cubicBezTo>
                <a:cubicBezTo>
                  <a:pt x="6122476" y="620864"/>
                  <a:pt x="6129861" y="593294"/>
                  <a:pt x="6138230" y="566217"/>
                </a:cubicBezTo>
                <a:cubicBezTo>
                  <a:pt x="6166785" y="576555"/>
                  <a:pt x="6185985" y="594279"/>
                  <a:pt x="6201247" y="622833"/>
                </a:cubicBezTo>
                <a:cubicBezTo>
                  <a:pt x="6213555" y="644988"/>
                  <a:pt x="6243094" y="657788"/>
                  <a:pt x="6264756" y="675019"/>
                </a:cubicBezTo>
                <a:cubicBezTo>
                  <a:pt x="6264756" y="693235"/>
                  <a:pt x="6264756" y="714897"/>
                  <a:pt x="6264756" y="741974"/>
                </a:cubicBezTo>
                <a:cubicBezTo>
                  <a:pt x="6258356" y="744436"/>
                  <a:pt x="6244571" y="748867"/>
                  <a:pt x="6237678" y="751328"/>
                </a:cubicBezTo>
                <a:cubicBezTo>
                  <a:pt x="6216017" y="711451"/>
                  <a:pt x="6195339" y="673050"/>
                  <a:pt x="6174170" y="634649"/>
                </a:cubicBezTo>
                <a:cubicBezTo>
                  <a:pt x="6118045" y="672557"/>
                  <a:pt x="6130353" y="725728"/>
                  <a:pt x="6163338" y="768560"/>
                </a:cubicBezTo>
                <a:cubicBezTo>
                  <a:pt x="6194355" y="808437"/>
                  <a:pt x="6246540" y="825669"/>
                  <a:pt x="6263771" y="882778"/>
                </a:cubicBezTo>
                <a:cubicBezTo>
                  <a:pt x="6277557" y="928563"/>
                  <a:pt x="6316449" y="967456"/>
                  <a:pt x="6345496" y="1008319"/>
                </a:cubicBezTo>
                <a:cubicBezTo>
                  <a:pt x="6381928" y="1060012"/>
                  <a:pt x="6428206" y="1106783"/>
                  <a:pt x="6454299" y="1163399"/>
                </a:cubicBezTo>
                <a:cubicBezTo>
                  <a:pt x="6473499" y="1203769"/>
                  <a:pt x="6521254" y="1206723"/>
                  <a:pt x="6534055" y="1246109"/>
                </a:cubicBezTo>
                <a:cubicBezTo>
                  <a:pt x="6536024" y="1252017"/>
                  <a:pt x="6546855" y="1257432"/>
                  <a:pt x="6545870" y="1261371"/>
                </a:cubicBezTo>
                <a:cubicBezTo>
                  <a:pt x="6536024" y="1300756"/>
                  <a:pt x="6570978" y="1313064"/>
                  <a:pt x="6587717" y="1337188"/>
                </a:cubicBezTo>
                <a:cubicBezTo>
                  <a:pt x="6608887" y="1367711"/>
                  <a:pt x="6630549" y="1399712"/>
                  <a:pt x="6643349" y="1434667"/>
                </a:cubicBezTo>
                <a:cubicBezTo>
                  <a:pt x="6653688" y="1463221"/>
                  <a:pt x="6677811" y="1503592"/>
                  <a:pt x="6702427" y="1526238"/>
                </a:cubicBezTo>
                <a:cubicBezTo>
                  <a:pt x="6716705" y="1539531"/>
                  <a:pt x="6739843" y="1552823"/>
                  <a:pt x="6726551" y="1586301"/>
                </a:cubicBezTo>
                <a:cubicBezTo>
                  <a:pt x="6718182" y="1607471"/>
                  <a:pt x="6715720" y="1637994"/>
                  <a:pt x="6743290" y="1661133"/>
                </a:cubicBezTo>
                <a:cubicBezTo>
                  <a:pt x="6765444" y="1679349"/>
                  <a:pt x="6779722" y="1707411"/>
                  <a:pt x="6799415" y="1733504"/>
                </a:cubicBezTo>
                <a:cubicBezTo>
                  <a:pt x="6788091" y="1736458"/>
                  <a:pt x="6778245" y="1738920"/>
                  <a:pt x="6761998" y="1742858"/>
                </a:cubicBezTo>
                <a:cubicBezTo>
                  <a:pt x="6773814" y="1751228"/>
                  <a:pt x="6780706" y="1760090"/>
                  <a:pt x="6788583" y="1761074"/>
                </a:cubicBezTo>
                <a:cubicBezTo>
                  <a:pt x="6825507" y="1765505"/>
                  <a:pt x="6819107" y="1790121"/>
                  <a:pt x="6820092" y="1816214"/>
                </a:cubicBezTo>
                <a:cubicBezTo>
                  <a:pt x="6820584" y="1836399"/>
                  <a:pt x="6829938" y="1857076"/>
                  <a:pt x="6839784" y="1875784"/>
                </a:cubicBezTo>
                <a:cubicBezTo>
                  <a:pt x="6842246" y="1880708"/>
                  <a:pt x="6859969" y="1877754"/>
                  <a:pt x="6876216" y="1878738"/>
                </a:cubicBezTo>
                <a:cubicBezTo>
                  <a:pt x="6872277" y="1894985"/>
                  <a:pt x="6863908" y="1913693"/>
                  <a:pt x="6864893" y="1931416"/>
                </a:cubicBezTo>
                <a:cubicBezTo>
                  <a:pt x="6865878" y="1947663"/>
                  <a:pt x="6877201" y="1963417"/>
                  <a:pt x="6887539" y="1988525"/>
                </a:cubicBezTo>
                <a:cubicBezTo>
                  <a:pt x="6852585" y="2039234"/>
                  <a:pt x="6918063" y="2088466"/>
                  <a:pt x="6916586" y="2147052"/>
                </a:cubicBezTo>
                <a:cubicBezTo>
                  <a:pt x="6916094" y="2161822"/>
                  <a:pt x="6917571" y="2177576"/>
                  <a:pt x="6921509" y="2191361"/>
                </a:cubicBezTo>
                <a:cubicBezTo>
                  <a:pt x="6933325" y="2232223"/>
                  <a:pt x="6945633" y="2273086"/>
                  <a:pt x="6961387" y="2312471"/>
                </a:cubicBezTo>
                <a:cubicBezTo>
                  <a:pt x="6965326" y="2321825"/>
                  <a:pt x="6983049" y="2325764"/>
                  <a:pt x="6995357" y="2332656"/>
                </a:cubicBezTo>
                <a:cubicBezTo>
                  <a:pt x="7001265" y="2360719"/>
                  <a:pt x="6922986" y="2400104"/>
                  <a:pt x="7008650" y="2418812"/>
                </a:cubicBezTo>
                <a:cubicBezTo>
                  <a:pt x="7002250" y="2437028"/>
                  <a:pt x="6995849" y="2455244"/>
                  <a:pt x="6990926" y="2470013"/>
                </a:cubicBezTo>
                <a:cubicBezTo>
                  <a:pt x="6999788" y="2491183"/>
                  <a:pt x="7008650" y="2511368"/>
                  <a:pt x="7016035" y="2529092"/>
                </a:cubicBezTo>
                <a:cubicBezTo>
                  <a:pt x="7030312" y="2529092"/>
                  <a:pt x="7051974" y="2522691"/>
                  <a:pt x="7065267" y="2530568"/>
                </a:cubicBezTo>
                <a:cubicBezTo>
                  <a:pt x="7088898" y="2543861"/>
                  <a:pt x="7087421" y="2591616"/>
                  <a:pt x="7061328" y="2601955"/>
                </a:cubicBezTo>
                <a:cubicBezTo>
                  <a:pt x="7013080" y="2620663"/>
                  <a:pt x="7041635" y="2636909"/>
                  <a:pt x="7058866" y="2654633"/>
                </a:cubicBezTo>
                <a:cubicBezTo>
                  <a:pt x="7018989" y="2691064"/>
                  <a:pt x="7028835" y="2748666"/>
                  <a:pt x="7079543" y="2772297"/>
                </a:cubicBezTo>
                <a:cubicBezTo>
                  <a:pt x="7074620" y="2781651"/>
                  <a:pt x="7069697" y="2791497"/>
                  <a:pt x="7062312" y="2805774"/>
                </a:cubicBezTo>
                <a:cubicBezTo>
                  <a:pt x="7080528" y="2800851"/>
                  <a:pt x="7094806" y="2797405"/>
                  <a:pt x="7109083" y="2793467"/>
                </a:cubicBezTo>
                <a:cubicBezTo>
                  <a:pt x="7111544" y="2796913"/>
                  <a:pt x="7113513" y="2800359"/>
                  <a:pt x="7115975" y="2804298"/>
                </a:cubicBezTo>
                <a:cubicBezTo>
                  <a:pt x="7100221" y="2822513"/>
                  <a:pt x="7084959" y="2840729"/>
                  <a:pt x="7067728" y="2860422"/>
                </a:cubicBezTo>
                <a:cubicBezTo>
                  <a:pt x="7093821" y="2872238"/>
                  <a:pt x="7037696" y="2921962"/>
                  <a:pt x="7100713" y="2922947"/>
                </a:cubicBezTo>
                <a:cubicBezTo>
                  <a:pt x="7082005" y="2954455"/>
                  <a:pt x="7065759" y="2982025"/>
                  <a:pt x="7053943" y="3002210"/>
                </a:cubicBezTo>
                <a:cubicBezTo>
                  <a:pt x="7064774" y="3015010"/>
                  <a:pt x="7072159" y="3024856"/>
                  <a:pt x="7081021" y="3034210"/>
                </a:cubicBezTo>
                <a:cubicBezTo>
                  <a:pt x="7092836" y="3046518"/>
                  <a:pt x="7104159" y="3059811"/>
                  <a:pt x="7117944" y="3069165"/>
                </a:cubicBezTo>
                <a:cubicBezTo>
                  <a:pt x="7143053" y="3086889"/>
                  <a:pt x="7134683" y="3105597"/>
                  <a:pt x="7134191" y="3124797"/>
                </a:cubicBezTo>
                <a:cubicBezTo>
                  <a:pt x="7129760" y="3125289"/>
                  <a:pt x="7124837" y="3125782"/>
                  <a:pt x="7120406" y="3126766"/>
                </a:cubicBezTo>
                <a:cubicBezTo>
                  <a:pt x="7118437" y="3115935"/>
                  <a:pt x="7116467" y="3104612"/>
                  <a:pt x="7114991" y="3093781"/>
                </a:cubicBezTo>
                <a:cubicBezTo>
                  <a:pt x="7101698" y="3115935"/>
                  <a:pt x="7068220" y="3129720"/>
                  <a:pt x="7088405" y="3163690"/>
                </a:cubicBezTo>
                <a:cubicBezTo>
                  <a:pt x="7090867" y="3168121"/>
                  <a:pt x="7085944" y="3176983"/>
                  <a:pt x="7086928" y="3182891"/>
                </a:cubicBezTo>
                <a:cubicBezTo>
                  <a:pt x="7089883" y="3200614"/>
                  <a:pt x="7093821" y="3218338"/>
                  <a:pt x="7097760" y="3236553"/>
                </a:cubicBezTo>
                <a:cubicBezTo>
                  <a:pt x="7113021" y="3230153"/>
                  <a:pt x="7127791" y="3223753"/>
                  <a:pt x="7148468" y="3214892"/>
                </a:cubicBezTo>
                <a:cubicBezTo>
                  <a:pt x="7137637" y="3251815"/>
                  <a:pt x="7125329" y="3293170"/>
                  <a:pt x="7112529" y="3336002"/>
                </a:cubicBezTo>
                <a:cubicBezTo>
                  <a:pt x="7093329" y="3333048"/>
                  <a:pt x="7080036" y="3331079"/>
                  <a:pt x="7066251" y="3329110"/>
                </a:cubicBezTo>
                <a:cubicBezTo>
                  <a:pt x="7043604" y="3347818"/>
                  <a:pt x="7046066" y="3372926"/>
                  <a:pt x="7065267" y="3387203"/>
                </a:cubicBezTo>
                <a:cubicBezTo>
                  <a:pt x="7071174" y="3391634"/>
                  <a:pt x="7099236" y="3367510"/>
                  <a:pt x="7117944" y="3355695"/>
                </a:cubicBezTo>
                <a:cubicBezTo>
                  <a:pt x="7116960" y="3362587"/>
                  <a:pt x="7114991" y="3373910"/>
                  <a:pt x="7113021" y="3386711"/>
                </a:cubicBezTo>
                <a:cubicBezTo>
                  <a:pt x="7120898" y="3383265"/>
                  <a:pt x="7127791" y="3379818"/>
                  <a:pt x="7142560" y="3372926"/>
                </a:cubicBezTo>
                <a:cubicBezTo>
                  <a:pt x="7133698" y="3391142"/>
                  <a:pt x="7127791" y="3402465"/>
                  <a:pt x="7122375" y="3413788"/>
                </a:cubicBezTo>
                <a:cubicBezTo>
                  <a:pt x="7124837" y="3412804"/>
                  <a:pt x="7127299" y="3411819"/>
                  <a:pt x="7129760" y="3410834"/>
                </a:cubicBezTo>
                <a:cubicBezTo>
                  <a:pt x="7133206" y="3422158"/>
                  <a:pt x="7136653" y="3433481"/>
                  <a:pt x="7139114" y="3443327"/>
                </a:cubicBezTo>
                <a:cubicBezTo>
                  <a:pt x="7124345" y="3447266"/>
                  <a:pt x="7110068" y="3447266"/>
                  <a:pt x="7106621" y="3453174"/>
                </a:cubicBezTo>
                <a:cubicBezTo>
                  <a:pt x="7088405" y="3484190"/>
                  <a:pt x="7073636" y="3517668"/>
                  <a:pt x="7056405" y="3549176"/>
                </a:cubicBezTo>
                <a:cubicBezTo>
                  <a:pt x="7045574" y="3568869"/>
                  <a:pt x="7031789" y="3586592"/>
                  <a:pt x="7021942" y="3601854"/>
                </a:cubicBezTo>
                <a:cubicBezTo>
                  <a:pt x="7031297" y="3610716"/>
                  <a:pt x="7053943" y="3622531"/>
                  <a:pt x="7054435" y="3635332"/>
                </a:cubicBezTo>
                <a:cubicBezTo>
                  <a:pt x="7055420" y="3660932"/>
                  <a:pt x="7030804" y="3662902"/>
                  <a:pt x="7009634" y="3661425"/>
                </a:cubicBezTo>
                <a:cubicBezTo>
                  <a:pt x="6997819" y="3654040"/>
                  <a:pt x="6986496" y="3647147"/>
                  <a:pt x="6966803" y="3634347"/>
                </a:cubicBezTo>
                <a:cubicBezTo>
                  <a:pt x="6957941" y="3665855"/>
                  <a:pt x="6949572" y="3694902"/>
                  <a:pt x="6941694" y="3723949"/>
                </a:cubicBezTo>
                <a:cubicBezTo>
                  <a:pt x="6945141" y="3725918"/>
                  <a:pt x="6948095" y="3727888"/>
                  <a:pt x="6951541" y="3730349"/>
                </a:cubicBezTo>
                <a:cubicBezTo>
                  <a:pt x="6957449" y="3723457"/>
                  <a:pt x="6967787" y="3717549"/>
                  <a:pt x="6968772" y="3709672"/>
                </a:cubicBezTo>
                <a:cubicBezTo>
                  <a:pt x="6972710" y="3684563"/>
                  <a:pt x="6989449" y="3672255"/>
                  <a:pt x="7009634" y="3661425"/>
                </a:cubicBezTo>
                <a:cubicBezTo>
                  <a:pt x="7017019" y="3678163"/>
                  <a:pt x="7019973" y="3699333"/>
                  <a:pt x="7032281" y="3711149"/>
                </a:cubicBezTo>
                <a:cubicBezTo>
                  <a:pt x="7060343" y="3737242"/>
                  <a:pt x="7053943" y="3757919"/>
                  <a:pt x="7031297" y="3782043"/>
                </a:cubicBezTo>
                <a:cubicBezTo>
                  <a:pt x="7024404" y="3789428"/>
                  <a:pt x="7017511" y="3806166"/>
                  <a:pt x="7021450" y="3813059"/>
                </a:cubicBezTo>
                <a:cubicBezTo>
                  <a:pt x="7041635" y="3851952"/>
                  <a:pt x="7005696" y="3854413"/>
                  <a:pt x="6988957" y="3875583"/>
                </a:cubicBezTo>
                <a:cubicBezTo>
                  <a:pt x="6991911" y="3901184"/>
                  <a:pt x="7008157" y="3930723"/>
                  <a:pt x="6981572" y="3966170"/>
                </a:cubicBezTo>
                <a:cubicBezTo>
                  <a:pt x="6963356" y="3989801"/>
                  <a:pt x="6966803" y="4029679"/>
                  <a:pt x="6958925" y="4062172"/>
                </a:cubicBezTo>
                <a:cubicBezTo>
                  <a:pt x="6955479" y="4075957"/>
                  <a:pt x="6947110" y="4088265"/>
                  <a:pt x="6938740" y="4105988"/>
                </a:cubicBezTo>
                <a:cubicBezTo>
                  <a:pt x="6959910" y="4130604"/>
                  <a:pt x="6930371" y="4149805"/>
                  <a:pt x="6914124" y="4168513"/>
                </a:cubicBezTo>
                <a:cubicBezTo>
                  <a:pt x="6896401" y="4188698"/>
                  <a:pt x="6890493" y="4200514"/>
                  <a:pt x="6914124" y="4220207"/>
                </a:cubicBezTo>
                <a:cubicBezTo>
                  <a:pt x="6936279" y="4238422"/>
                  <a:pt x="6922494" y="4251223"/>
                  <a:pt x="6902309" y="4261561"/>
                </a:cubicBezTo>
                <a:cubicBezTo>
                  <a:pt x="6883601" y="4271408"/>
                  <a:pt x="6866862" y="4284208"/>
                  <a:pt x="6849139" y="4295531"/>
                </a:cubicBezTo>
                <a:cubicBezTo>
                  <a:pt x="6850615" y="4299470"/>
                  <a:pt x="6852092" y="4303901"/>
                  <a:pt x="6853570" y="4307839"/>
                </a:cubicBezTo>
                <a:cubicBezTo>
                  <a:pt x="6874739" y="4310301"/>
                  <a:pt x="6896401" y="4312270"/>
                  <a:pt x="6919540" y="4315224"/>
                </a:cubicBezTo>
                <a:cubicBezTo>
                  <a:pt x="6918555" y="4318670"/>
                  <a:pt x="6918063" y="4325070"/>
                  <a:pt x="6915602" y="4326547"/>
                </a:cubicBezTo>
                <a:cubicBezTo>
                  <a:pt x="6883601" y="4343778"/>
                  <a:pt x="6853570" y="4361010"/>
                  <a:pt x="6852092" y="4405318"/>
                </a:cubicBezTo>
                <a:cubicBezTo>
                  <a:pt x="6851600" y="4415657"/>
                  <a:pt x="6828954" y="4424519"/>
                  <a:pt x="6814184" y="4435842"/>
                </a:cubicBezTo>
                <a:cubicBezTo>
                  <a:pt x="6818122" y="4443227"/>
                  <a:pt x="6823045" y="4451104"/>
                  <a:pt x="6830430" y="4464397"/>
                </a:cubicBezTo>
                <a:cubicBezTo>
                  <a:pt x="6802368" y="4457012"/>
                  <a:pt x="6779229" y="4428457"/>
                  <a:pt x="6747721" y="4466858"/>
                </a:cubicBezTo>
                <a:cubicBezTo>
                  <a:pt x="6770368" y="4469812"/>
                  <a:pt x="6787107" y="4472274"/>
                  <a:pt x="6810737" y="4475720"/>
                </a:cubicBezTo>
                <a:cubicBezTo>
                  <a:pt x="6800399" y="4483105"/>
                  <a:pt x="6795476" y="4485566"/>
                  <a:pt x="6791537" y="4489505"/>
                </a:cubicBezTo>
                <a:cubicBezTo>
                  <a:pt x="6786122" y="4494920"/>
                  <a:pt x="6781198" y="4500828"/>
                  <a:pt x="6775783" y="4506736"/>
                </a:cubicBezTo>
                <a:cubicBezTo>
                  <a:pt x="6781198" y="4510675"/>
                  <a:pt x="6786614" y="4516582"/>
                  <a:pt x="6792522" y="4519044"/>
                </a:cubicBezTo>
                <a:cubicBezTo>
                  <a:pt x="6848154" y="4538244"/>
                  <a:pt x="6849139" y="4549568"/>
                  <a:pt x="6810737" y="4594861"/>
                </a:cubicBezTo>
                <a:cubicBezTo>
                  <a:pt x="6800399" y="4607169"/>
                  <a:pt x="6757567" y="4618985"/>
                  <a:pt x="6793014" y="4650493"/>
                </a:cubicBezTo>
                <a:cubicBezTo>
                  <a:pt x="6794491" y="4651970"/>
                  <a:pt x="6778245" y="4673140"/>
                  <a:pt x="6769383" y="4686925"/>
                </a:cubicBezTo>
                <a:cubicBezTo>
                  <a:pt x="6754613" y="4678555"/>
                  <a:pt x="6741813" y="4671170"/>
                  <a:pt x="6722120" y="4659847"/>
                </a:cubicBezTo>
                <a:cubicBezTo>
                  <a:pt x="6725074" y="4678063"/>
                  <a:pt x="6726551" y="4686925"/>
                  <a:pt x="6728028" y="4696279"/>
                </a:cubicBezTo>
                <a:cubicBezTo>
                  <a:pt x="6680273" y="4705141"/>
                  <a:pt x="6675842" y="4731726"/>
                  <a:pt x="6717197" y="4781450"/>
                </a:cubicBezTo>
                <a:cubicBezTo>
                  <a:pt x="6700951" y="4804096"/>
                  <a:pt x="6683720" y="4827236"/>
                  <a:pt x="6667473" y="4850867"/>
                </a:cubicBezTo>
                <a:cubicBezTo>
                  <a:pt x="6663534" y="4856282"/>
                  <a:pt x="6662057" y="4864159"/>
                  <a:pt x="6662057" y="4871052"/>
                </a:cubicBezTo>
                <a:cubicBezTo>
                  <a:pt x="6662550" y="4894191"/>
                  <a:pt x="6662550" y="4913883"/>
                  <a:pt x="6630057" y="4896160"/>
                </a:cubicBezTo>
                <a:cubicBezTo>
                  <a:pt x="6626610" y="4894191"/>
                  <a:pt x="6612333" y="4900591"/>
                  <a:pt x="6612333" y="4904037"/>
                </a:cubicBezTo>
                <a:cubicBezTo>
                  <a:pt x="6609379" y="4939976"/>
                  <a:pt x="6568517" y="4940961"/>
                  <a:pt x="6552762" y="4972470"/>
                </a:cubicBezTo>
                <a:cubicBezTo>
                  <a:pt x="6565070" y="4974931"/>
                  <a:pt x="6576394" y="4976900"/>
                  <a:pt x="6590671" y="4979362"/>
                </a:cubicBezTo>
                <a:cubicBezTo>
                  <a:pt x="6594609" y="4988716"/>
                  <a:pt x="6581317" y="5065518"/>
                  <a:pt x="6568025" y="5068964"/>
                </a:cubicBezTo>
                <a:cubicBezTo>
                  <a:pt x="6552270" y="5072902"/>
                  <a:pt x="6534547" y="5067979"/>
                  <a:pt x="6511408" y="5066995"/>
                </a:cubicBezTo>
                <a:cubicBezTo>
                  <a:pt x="6507961" y="5085703"/>
                  <a:pt x="6503530" y="5110318"/>
                  <a:pt x="6499100" y="5134442"/>
                </a:cubicBezTo>
                <a:cubicBezTo>
                  <a:pt x="6535531" y="5151181"/>
                  <a:pt x="6563102" y="5190074"/>
                  <a:pt x="6618733" y="5157089"/>
                </a:cubicBezTo>
                <a:cubicBezTo>
                  <a:pt x="6602979" y="5182197"/>
                  <a:pt x="6596087" y="5194013"/>
                  <a:pt x="6588702" y="5204844"/>
                </a:cubicBezTo>
                <a:cubicBezTo>
                  <a:pt x="6573440" y="5227491"/>
                  <a:pt x="6551778" y="5229460"/>
                  <a:pt x="6537008" y="5209767"/>
                </a:cubicBezTo>
                <a:cubicBezTo>
                  <a:pt x="6508946" y="5173828"/>
                  <a:pt x="6497131" y="5172351"/>
                  <a:pt x="6462176" y="5199429"/>
                </a:cubicBezTo>
                <a:cubicBezTo>
                  <a:pt x="6457745" y="5202875"/>
                  <a:pt x="6450360" y="5202875"/>
                  <a:pt x="6444945" y="5204352"/>
                </a:cubicBezTo>
                <a:cubicBezTo>
                  <a:pt x="6452822" y="5216167"/>
                  <a:pt x="6460699" y="5228475"/>
                  <a:pt x="6473499" y="5248168"/>
                </a:cubicBezTo>
                <a:cubicBezTo>
                  <a:pt x="6443468" y="5254568"/>
                  <a:pt x="6417375" y="5257522"/>
                  <a:pt x="6392759" y="5265892"/>
                </a:cubicBezTo>
                <a:cubicBezTo>
                  <a:pt x="6378974" y="5270815"/>
                  <a:pt x="6361251" y="5282138"/>
                  <a:pt x="6357804" y="5294446"/>
                </a:cubicBezTo>
                <a:cubicBezTo>
                  <a:pt x="6351897" y="5316108"/>
                  <a:pt x="6342050" y="5345155"/>
                  <a:pt x="6376020" y="5353524"/>
                </a:cubicBezTo>
                <a:cubicBezTo>
                  <a:pt x="6347958" y="5389956"/>
                  <a:pt x="6321865" y="5425895"/>
                  <a:pt x="6293311" y="5459373"/>
                </a:cubicBezTo>
                <a:cubicBezTo>
                  <a:pt x="6287403" y="5466265"/>
                  <a:pt x="6271156" y="5464788"/>
                  <a:pt x="6253433" y="5468235"/>
                </a:cubicBezTo>
                <a:cubicBezTo>
                  <a:pt x="6240633" y="5512051"/>
                  <a:pt x="6226355" y="5562267"/>
                  <a:pt x="6212078" y="5611991"/>
                </a:cubicBezTo>
                <a:cubicBezTo>
                  <a:pt x="6208632" y="5611499"/>
                  <a:pt x="6205185" y="5611007"/>
                  <a:pt x="6201739" y="5610022"/>
                </a:cubicBezTo>
                <a:cubicBezTo>
                  <a:pt x="6207647" y="5578021"/>
                  <a:pt x="6213062" y="5546021"/>
                  <a:pt x="6219463" y="5512543"/>
                </a:cubicBezTo>
                <a:cubicBezTo>
                  <a:pt x="6170231" y="5523374"/>
                  <a:pt x="6170231" y="5523374"/>
                  <a:pt x="6155461" y="5479558"/>
                </a:cubicBezTo>
                <a:cubicBezTo>
                  <a:pt x="6136753" y="5496789"/>
                  <a:pt x="6121491" y="5511558"/>
                  <a:pt x="6105737" y="5525836"/>
                </a:cubicBezTo>
                <a:cubicBezTo>
                  <a:pt x="6106722" y="5529774"/>
                  <a:pt x="6107214" y="5533713"/>
                  <a:pt x="6108199" y="5537651"/>
                </a:cubicBezTo>
                <a:cubicBezTo>
                  <a:pt x="6135769" y="5539129"/>
                  <a:pt x="6163831" y="5540605"/>
                  <a:pt x="6194847" y="5542575"/>
                </a:cubicBezTo>
                <a:cubicBezTo>
                  <a:pt x="6191401" y="5559314"/>
                  <a:pt x="6188939" y="5570637"/>
                  <a:pt x="6185000" y="5590329"/>
                </a:cubicBezTo>
                <a:cubicBezTo>
                  <a:pt x="6182047" y="5575560"/>
                  <a:pt x="6180570" y="5568668"/>
                  <a:pt x="6177124" y="5552421"/>
                </a:cubicBezTo>
                <a:cubicBezTo>
                  <a:pt x="6124938" y="5636115"/>
                  <a:pt x="6076690" y="5714394"/>
                  <a:pt x="6031889" y="5786765"/>
                </a:cubicBezTo>
                <a:cubicBezTo>
                  <a:pt x="6042720" y="5804981"/>
                  <a:pt x="6049613" y="5817289"/>
                  <a:pt x="6056505" y="5829597"/>
                </a:cubicBezTo>
                <a:cubicBezTo>
                  <a:pt x="5987089" y="5862582"/>
                  <a:pt x="5940811" y="5859136"/>
                  <a:pt x="5903887" y="5820242"/>
                </a:cubicBezTo>
                <a:cubicBezTo>
                  <a:pt x="5878286" y="5839935"/>
                  <a:pt x="5878286" y="5839935"/>
                  <a:pt x="5905363" y="5872920"/>
                </a:cubicBezTo>
                <a:cubicBezTo>
                  <a:pt x="5898471" y="5883259"/>
                  <a:pt x="5891579" y="5894090"/>
                  <a:pt x="5881732" y="5908860"/>
                </a:cubicBezTo>
                <a:cubicBezTo>
                  <a:pt x="5873362" y="5897044"/>
                  <a:pt x="5867455" y="5889167"/>
                  <a:pt x="5861547" y="5881290"/>
                </a:cubicBezTo>
                <a:cubicBezTo>
                  <a:pt x="5858101" y="5882275"/>
                  <a:pt x="5855147" y="5882767"/>
                  <a:pt x="5853670" y="5884244"/>
                </a:cubicBezTo>
                <a:cubicBezTo>
                  <a:pt x="5826592" y="5918706"/>
                  <a:pt x="5797546" y="5951691"/>
                  <a:pt x="5753237" y="5964984"/>
                </a:cubicBezTo>
                <a:cubicBezTo>
                  <a:pt x="5748314" y="5966461"/>
                  <a:pt x="5744375" y="5975323"/>
                  <a:pt x="5741914" y="5981230"/>
                </a:cubicBezTo>
                <a:cubicBezTo>
                  <a:pt x="5738960" y="5987631"/>
                  <a:pt x="5739452" y="6000431"/>
                  <a:pt x="5736990" y="6001415"/>
                </a:cubicBezTo>
                <a:cubicBezTo>
                  <a:pt x="5699082" y="6009293"/>
                  <a:pt x="5709913" y="6043262"/>
                  <a:pt x="5699082" y="6069848"/>
                </a:cubicBezTo>
                <a:cubicBezTo>
                  <a:pt x="5709421" y="6069356"/>
                  <a:pt x="5718775" y="6068863"/>
                  <a:pt x="5730098" y="6068371"/>
                </a:cubicBezTo>
                <a:cubicBezTo>
                  <a:pt x="5727144" y="6075263"/>
                  <a:pt x="5724190" y="6082648"/>
                  <a:pt x="5718775" y="6095449"/>
                </a:cubicBezTo>
                <a:cubicBezTo>
                  <a:pt x="5698589" y="6078218"/>
                  <a:pt x="5680866" y="6063448"/>
                  <a:pt x="5657727" y="6043755"/>
                </a:cubicBezTo>
                <a:cubicBezTo>
                  <a:pt x="5656742" y="6044247"/>
                  <a:pt x="5646896" y="6047693"/>
                  <a:pt x="5635081" y="6051632"/>
                </a:cubicBezTo>
                <a:cubicBezTo>
                  <a:pt x="5635081" y="6042770"/>
                  <a:pt x="5635081" y="6035386"/>
                  <a:pt x="5635081" y="6027509"/>
                </a:cubicBezTo>
                <a:cubicBezTo>
                  <a:pt x="5632126" y="6025539"/>
                  <a:pt x="5629173" y="6023078"/>
                  <a:pt x="5626219" y="6021108"/>
                </a:cubicBezTo>
                <a:cubicBezTo>
                  <a:pt x="5612926" y="6035386"/>
                  <a:pt x="5599141" y="6049171"/>
                  <a:pt x="5586341" y="6062463"/>
                </a:cubicBezTo>
                <a:cubicBezTo>
                  <a:pt x="5596187" y="6088556"/>
                  <a:pt x="5605542" y="6112680"/>
                  <a:pt x="5616372" y="6140742"/>
                </a:cubicBezTo>
                <a:cubicBezTo>
                  <a:pt x="5600618" y="6139757"/>
                  <a:pt x="5585849" y="6140250"/>
                  <a:pt x="5572064" y="6137296"/>
                </a:cubicBezTo>
                <a:cubicBezTo>
                  <a:pt x="5551879" y="6132865"/>
                  <a:pt x="5532678" y="6124003"/>
                  <a:pt x="5526278" y="6156004"/>
                </a:cubicBezTo>
                <a:cubicBezTo>
                  <a:pt x="5525786" y="6158957"/>
                  <a:pt x="5505601" y="6157973"/>
                  <a:pt x="5494277" y="6158957"/>
                </a:cubicBezTo>
                <a:cubicBezTo>
                  <a:pt x="5493293" y="6129418"/>
                  <a:pt x="5547940" y="6135819"/>
                  <a:pt x="5534155" y="6090033"/>
                </a:cubicBezTo>
                <a:cubicBezTo>
                  <a:pt x="5517416" y="6129911"/>
                  <a:pt x="5451938" y="6123018"/>
                  <a:pt x="5472616" y="6179635"/>
                </a:cubicBezTo>
                <a:cubicBezTo>
                  <a:pt x="5460800" y="6185051"/>
                  <a:pt x="5450953" y="6189482"/>
                  <a:pt x="5447015" y="6190958"/>
                </a:cubicBezTo>
                <a:cubicBezTo>
                  <a:pt x="5433722" y="6182589"/>
                  <a:pt x="5423876" y="6172743"/>
                  <a:pt x="5413537" y="6171758"/>
                </a:cubicBezTo>
                <a:cubicBezTo>
                  <a:pt x="5405167" y="6171265"/>
                  <a:pt x="5396306" y="6182097"/>
                  <a:pt x="5387444" y="6187020"/>
                </a:cubicBezTo>
                <a:cubicBezTo>
                  <a:pt x="5375628" y="6192928"/>
                  <a:pt x="5363320" y="6198343"/>
                  <a:pt x="5349536" y="6199820"/>
                </a:cubicBezTo>
                <a:cubicBezTo>
                  <a:pt x="5319997" y="6211636"/>
                  <a:pt x="5373167" y="6266775"/>
                  <a:pt x="5311135" y="6265791"/>
                </a:cubicBezTo>
                <a:cubicBezTo>
                  <a:pt x="5319012" y="6277607"/>
                  <a:pt x="5325904" y="6289422"/>
                  <a:pt x="5333289" y="6300745"/>
                </a:cubicBezTo>
                <a:cubicBezTo>
                  <a:pt x="5329843" y="6303699"/>
                  <a:pt x="5326889" y="6306653"/>
                  <a:pt x="5323443" y="6309607"/>
                </a:cubicBezTo>
                <a:cubicBezTo>
                  <a:pt x="5300796" y="6291391"/>
                  <a:pt x="5278642" y="6273176"/>
                  <a:pt x="5254026" y="6253483"/>
                </a:cubicBezTo>
                <a:cubicBezTo>
                  <a:pt x="5238271" y="6274160"/>
                  <a:pt x="5231379" y="6312069"/>
                  <a:pt x="5198886" y="6288437"/>
                </a:cubicBezTo>
                <a:cubicBezTo>
                  <a:pt x="5180178" y="6309607"/>
                  <a:pt x="5163439" y="6327823"/>
                  <a:pt x="5147192" y="6346039"/>
                </a:cubicBezTo>
                <a:cubicBezTo>
                  <a:pt x="5149162" y="6348500"/>
                  <a:pt x="5151623" y="6350962"/>
                  <a:pt x="5153593" y="6353423"/>
                </a:cubicBezTo>
                <a:cubicBezTo>
                  <a:pt x="5170332" y="6344562"/>
                  <a:pt x="5186578" y="6334716"/>
                  <a:pt x="5204302" y="6327823"/>
                </a:cubicBezTo>
                <a:cubicBezTo>
                  <a:pt x="5206763" y="6326839"/>
                  <a:pt x="5214640" y="6339147"/>
                  <a:pt x="5219564" y="6344562"/>
                </a:cubicBezTo>
                <a:cubicBezTo>
                  <a:pt x="5205286" y="6355393"/>
                  <a:pt x="5192978" y="6364747"/>
                  <a:pt x="5176239" y="6377547"/>
                </a:cubicBezTo>
                <a:cubicBezTo>
                  <a:pt x="5206271" y="6390347"/>
                  <a:pt x="5242702" y="6369670"/>
                  <a:pt x="5249595" y="6408071"/>
                </a:cubicBezTo>
                <a:cubicBezTo>
                  <a:pt x="5227441" y="6412994"/>
                  <a:pt x="5207748" y="6417918"/>
                  <a:pt x="5188055" y="6422348"/>
                </a:cubicBezTo>
                <a:cubicBezTo>
                  <a:pt x="5171808" y="6426287"/>
                  <a:pt x="5155070" y="6430225"/>
                  <a:pt x="5138823" y="6434164"/>
                </a:cubicBezTo>
                <a:cubicBezTo>
                  <a:pt x="5137346" y="6430225"/>
                  <a:pt x="5136362" y="6426779"/>
                  <a:pt x="5134884" y="6422841"/>
                </a:cubicBezTo>
                <a:cubicBezTo>
                  <a:pt x="5147685" y="6414471"/>
                  <a:pt x="5159993" y="6406102"/>
                  <a:pt x="5169347" y="6399701"/>
                </a:cubicBezTo>
                <a:cubicBezTo>
                  <a:pt x="5153593" y="6377547"/>
                  <a:pt x="5139315" y="6356870"/>
                  <a:pt x="5122576" y="6332254"/>
                </a:cubicBezTo>
                <a:cubicBezTo>
                  <a:pt x="5138331" y="6323392"/>
                  <a:pt x="5155070" y="6314531"/>
                  <a:pt x="5171808" y="6305176"/>
                </a:cubicBezTo>
                <a:cubicBezTo>
                  <a:pt x="5170332" y="6303699"/>
                  <a:pt x="5169347" y="6301730"/>
                  <a:pt x="5167870" y="6300253"/>
                </a:cubicBezTo>
                <a:cubicBezTo>
                  <a:pt x="5133900" y="6303699"/>
                  <a:pt x="5099930" y="6307146"/>
                  <a:pt x="5065960" y="6311084"/>
                </a:cubicBezTo>
                <a:cubicBezTo>
                  <a:pt x="5065468" y="6315023"/>
                  <a:pt x="5064483" y="6318961"/>
                  <a:pt x="5063991" y="6322900"/>
                </a:cubicBezTo>
                <a:cubicBezTo>
                  <a:pt x="5078268" y="6328807"/>
                  <a:pt x="5092545" y="6335208"/>
                  <a:pt x="5115192" y="6344562"/>
                </a:cubicBezTo>
                <a:cubicBezTo>
                  <a:pt x="5090084" y="6361793"/>
                  <a:pt x="5066453" y="6378039"/>
                  <a:pt x="5040852" y="6395763"/>
                </a:cubicBezTo>
                <a:cubicBezTo>
                  <a:pt x="5040852" y="6402163"/>
                  <a:pt x="5040852" y="6412009"/>
                  <a:pt x="5040852" y="6423825"/>
                </a:cubicBezTo>
                <a:cubicBezTo>
                  <a:pt x="5019682" y="6413979"/>
                  <a:pt x="4997528" y="6387393"/>
                  <a:pt x="4993589" y="6436133"/>
                </a:cubicBezTo>
                <a:cubicBezTo>
                  <a:pt x="4993097" y="6444010"/>
                  <a:pt x="4968481" y="6449918"/>
                  <a:pt x="4955188" y="6456810"/>
                </a:cubicBezTo>
                <a:cubicBezTo>
                  <a:pt x="4953219" y="6453364"/>
                  <a:pt x="4951250" y="6449425"/>
                  <a:pt x="4949280" y="6445979"/>
                </a:cubicBezTo>
                <a:cubicBezTo>
                  <a:pt x="4959619" y="6439087"/>
                  <a:pt x="4970450" y="6432194"/>
                  <a:pt x="4988174" y="6420379"/>
                </a:cubicBezTo>
                <a:cubicBezTo>
                  <a:pt x="4955188" y="6415456"/>
                  <a:pt x="4927618" y="6411517"/>
                  <a:pt x="4899556" y="6407086"/>
                </a:cubicBezTo>
                <a:cubicBezTo>
                  <a:pt x="4901033" y="6419886"/>
                  <a:pt x="4903495" y="6438595"/>
                  <a:pt x="4904480" y="6448933"/>
                </a:cubicBezTo>
                <a:cubicBezTo>
                  <a:pt x="4880848" y="6456810"/>
                  <a:pt x="4862140" y="6460749"/>
                  <a:pt x="4845401" y="6468626"/>
                </a:cubicBezTo>
                <a:cubicBezTo>
                  <a:pt x="4801093" y="6490780"/>
                  <a:pt x="4792231" y="6488811"/>
                  <a:pt x="4756291" y="6452380"/>
                </a:cubicBezTo>
                <a:cubicBezTo>
                  <a:pt x="4750876" y="6446964"/>
                  <a:pt x="4732168" y="6447457"/>
                  <a:pt x="4724783" y="6452872"/>
                </a:cubicBezTo>
                <a:cubicBezTo>
                  <a:pt x="4715429" y="6458780"/>
                  <a:pt x="4710506" y="6472565"/>
                  <a:pt x="4703613" y="6483396"/>
                </a:cubicBezTo>
                <a:cubicBezTo>
                  <a:pt x="4702136" y="6479950"/>
                  <a:pt x="4701152" y="6476011"/>
                  <a:pt x="4699675" y="6472565"/>
                </a:cubicBezTo>
                <a:cubicBezTo>
                  <a:pt x="4683921" y="6476996"/>
                  <a:pt x="4668659" y="6481919"/>
                  <a:pt x="4652905" y="6486349"/>
                </a:cubicBezTo>
                <a:cubicBezTo>
                  <a:pt x="4653397" y="6489304"/>
                  <a:pt x="4653889" y="6492258"/>
                  <a:pt x="4654381" y="6495211"/>
                </a:cubicBezTo>
                <a:cubicBezTo>
                  <a:pt x="4674074" y="6498657"/>
                  <a:pt x="4693767" y="6502104"/>
                  <a:pt x="4713460" y="6505058"/>
                </a:cubicBezTo>
                <a:cubicBezTo>
                  <a:pt x="4713952" y="6508996"/>
                  <a:pt x="4714444" y="6512935"/>
                  <a:pt x="4715429" y="6516873"/>
                </a:cubicBezTo>
                <a:cubicBezTo>
                  <a:pt x="4701644" y="6521797"/>
                  <a:pt x="4686382" y="6525735"/>
                  <a:pt x="4673582" y="6532627"/>
                </a:cubicBezTo>
                <a:cubicBezTo>
                  <a:pt x="4656351" y="6541982"/>
                  <a:pt x="4640597" y="6554782"/>
                  <a:pt x="4622873" y="6563644"/>
                </a:cubicBezTo>
                <a:cubicBezTo>
                  <a:pt x="4613519" y="6568567"/>
                  <a:pt x="4598257" y="6572505"/>
                  <a:pt x="4590380" y="6568075"/>
                </a:cubicBezTo>
                <a:cubicBezTo>
                  <a:pt x="4581026" y="6562659"/>
                  <a:pt x="4575118" y="6548874"/>
                  <a:pt x="4571672" y="6537551"/>
                </a:cubicBezTo>
                <a:cubicBezTo>
                  <a:pt x="4570195" y="6532135"/>
                  <a:pt x="4578565" y="6524258"/>
                  <a:pt x="4582503" y="6517366"/>
                </a:cubicBezTo>
                <a:cubicBezTo>
                  <a:pt x="4579057" y="6515888"/>
                  <a:pt x="4575118" y="6514412"/>
                  <a:pt x="4571672" y="6512935"/>
                </a:cubicBezTo>
                <a:cubicBezTo>
                  <a:pt x="4558872" y="6553305"/>
                  <a:pt x="4546071" y="6593675"/>
                  <a:pt x="4532779" y="6633553"/>
                </a:cubicBezTo>
                <a:cubicBezTo>
                  <a:pt x="4527856" y="6632076"/>
                  <a:pt x="4522933" y="6631091"/>
                  <a:pt x="4518009" y="6629615"/>
                </a:cubicBezTo>
                <a:cubicBezTo>
                  <a:pt x="4520471" y="6619275"/>
                  <a:pt x="4519978" y="6605983"/>
                  <a:pt x="4526379" y="6599090"/>
                </a:cubicBezTo>
                <a:cubicBezTo>
                  <a:pt x="4545087" y="6577921"/>
                  <a:pt x="4559364" y="6560690"/>
                  <a:pt x="4516040" y="6553797"/>
                </a:cubicBezTo>
                <a:cubicBezTo>
                  <a:pt x="4511609" y="6553305"/>
                  <a:pt x="4508655" y="6544443"/>
                  <a:pt x="4503732" y="6537058"/>
                </a:cubicBezTo>
                <a:cubicBezTo>
                  <a:pt x="4502747" y="6559705"/>
                  <a:pt x="4501270" y="6573490"/>
                  <a:pt x="4472716" y="6559705"/>
                </a:cubicBezTo>
                <a:cubicBezTo>
                  <a:pt x="4456470" y="6551828"/>
                  <a:pt x="4432346" y="6559705"/>
                  <a:pt x="4411668" y="6560690"/>
                </a:cubicBezTo>
                <a:cubicBezTo>
                  <a:pt x="4413145" y="6569059"/>
                  <a:pt x="4414622" y="6577428"/>
                  <a:pt x="4417576" y="6596137"/>
                </a:cubicBezTo>
                <a:cubicBezTo>
                  <a:pt x="4401822" y="6628137"/>
                  <a:pt x="4369329" y="6631583"/>
                  <a:pt x="4337821" y="6594167"/>
                </a:cubicBezTo>
                <a:cubicBezTo>
                  <a:pt x="4324036" y="6598598"/>
                  <a:pt x="4309758" y="6602537"/>
                  <a:pt x="4294004" y="6607460"/>
                </a:cubicBezTo>
                <a:cubicBezTo>
                  <a:pt x="4301389" y="6618783"/>
                  <a:pt x="4307297" y="6627153"/>
                  <a:pt x="4317636" y="6642907"/>
                </a:cubicBezTo>
                <a:cubicBezTo>
                  <a:pt x="4290558" y="6627645"/>
                  <a:pt x="4271358" y="6609429"/>
                  <a:pt x="4251173" y="6607952"/>
                </a:cubicBezTo>
                <a:cubicBezTo>
                  <a:pt x="4228034" y="6606475"/>
                  <a:pt x="4204402" y="6620260"/>
                  <a:pt x="4178309" y="6628630"/>
                </a:cubicBezTo>
                <a:cubicBezTo>
                  <a:pt x="4181755" y="6638968"/>
                  <a:pt x="4184709" y="6646353"/>
                  <a:pt x="4189633" y="6660138"/>
                </a:cubicBezTo>
                <a:cubicBezTo>
                  <a:pt x="4170432" y="6660138"/>
                  <a:pt x="4152709" y="6663092"/>
                  <a:pt x="4136462" y="6659646"/>
                </a:cubicBezTo>
                <a:cubicBezTo>
                  <a:pt x="4112831" y="6654231"/>
                  <a:pt x="4090676" y="6644384"/>
                  <a:pt x="4069999" y="6665553"/>
                </a:cubicBezTo>
                <a:cubicBezTo>
                  <a:pt x="4068522" y="6667031"/>
                  <a:pt x="4065076" y="6666538"/>
                  <a:pt x="4062614" y="6666046"/>
                </a:cubicBezTo>
                <a:cubicBezTo>
                  <a:pt x="4022244" y="6655215"/>
                  <a:pt x="3981382" y="6644384"/>
                  <a:pt x="3938550" y="6632568"/>
                </a:cubicBezTo>
                <a:cubicBezTo>
                  <a:pt x="3941996" y="6650292"/>
                  <a:pt x="3949381" y="6665553"/>
                  <a:pt x="3944458" y="6671954"/>
                </a:cubicBezTo>
                <a:cubicBezTo>
                  <a:pt x="3937565" y="6680815"/>
                  <a:pt x="3922304" y="6682292"/>
                  <a:pt x="3909996" y="6687216"/>
                </a:cubicBezTo>
                <a:cubicBezTo>
                  <a:pt x="3895226" y="6693123"/>
                  <a:pt x="3880949" y="6698539"/>
                  <a:pt x="3870610" y="6702477"/>
                </a:cubicBezTo>
                <a:cubicBezTo>
                  <a:pt x="3826301" y="6706416"/>
                  <a:pt x="3784454" y="6710354"/>
                  <a:pt x="3742607" y="6714293"/>
                </a:cubicBezTo>
                <a:cubicBezTo>
                  <a:pt x="3737684" y="6714785"/>
                  <a:pt x="3732268" y="6713801"/>
                  <a:pt x="3727838" y="6714785"/>
                </a:cubicBezTo>
                <a:cubicBezTo>
                  <a:pt x="3708637" y="6720201"/>
                  <a:pt x="3678606" y="6721186"/>
                  <a:pt x="3673190" y="6733002"/>
                </a:cubicBezTo>
                <a:cubicBezTo>
                  <a:pt x="3666790" y="6748263"/>
                  <a:pt x="3680083" y="6771894"/>
                  <a:pt x="3685006" y="6792080"/>
                </a:cubicBezTo>
                <a:cubicBezTo>
                  <a:pt x="3687960" y="6787649"/>
                  <a:pt x="3690421" y="6783218"/>
                  <a:pt x="3693375" y="6778787"/>
                </a:cubicBezTo>
                <a:cubicBezTo>
                  <a:pt x="3721437" y="6776325"/>
                  <a:pt x="3749992" y="6770910"/>
                  <a:pt x="3778054" y="6771894"/>
                </a:cubicBezTo>
                <a:cubicBezTo>
                  <a:pt x="3813009" y="6773371"/>
                  <a:pt x="3814486" y="6777802"/>
                  <a:pt x="3807593" y="6820634"/>
                </a:cubicBezTo>
                <a:cubicBezTo>
                  <a:pt x="3753438" y="6781248"/>
                  <a:pt x="3722915" y="6843773"/>
                  <a:pt x="3675652" y="6848204"/>
                </a:cubicBezTo>
                <a:cubicBezTo>
                  <a:pt x="3659897" y="6812265"/>
                  <a:pt x="3629374" y="6801926"/>
                  <a:pt x="3590973" y="6802911"/>
                </a:cubicBezTo>
                <a:cubicBezTo>
                  <a:pt x="3560942" y="6803895"/>
                  <a:pt x="3542726" y="6814726"/>
                  <a:pt x="3539772" y="6841312"/>
                </a:cubicBezTo>
                <a:cubicBezTo>
                  <a:pt x="3512202" y="6846727"/>
                  <a:pt x="3488078" y="6851650"/>
                  <a:pt x="3457062" y="6858050"/>
                </a:cubicBezTo>
                <a:cubicBezTo>
                  <a:pt x="3466909" y="6835403"/>
                  <a:pt x="3473309" y="6821126"/>
                  <a:pt x="3479217" y="6807834"/>
                </a:cubicBezTo>
                <a:cubicBezTo>
                  <a:pt x="3497432" y="6806357"/>
                  <a:pt x="3515156" y="6804880"/>
                  <a:pt x="3532387" y="6803403"/>
                </a:cubicBezTo>
                <a:cubicBezTo>
                  <a:pt x="3531895" y="6799465"/>
                  <a:pt x="3531402" y="6795034"/>
                  <a:pt x="3530910" y="6791095"/>
                </a:cubicBezTo>
                <a:cubicBezTo>
                  <a:pt x="3521556" y="6792572"/>
                  <a:pt x="3511710" y="6793556"/>
                  <a:pt x="3502355" y="6795034"/>
                </a:cubicBezTo>
                <a:cubicBezTo>
                  <a:pt x="3499894" y="6792080"/>
                  <a:pt x="3497925" y="6789125"/>
                  <a:pt x="3495463" y="6786172"/>
                </a:cubicBezTo>
                <a:cubicBezTo>
                  <a:pt x="3510233" y="6774356"/>
                  <a:pt x="3525002" y="6762541"/>
                  <a:pt x="3540264" y="6750725"/>
                </a:cubicBezTo>
                <a:cubicBezTo>
                  <a:pt x="3543218" y="6754171"/>
                  <a:pt x="3546172" y="6757617"/>
                  <a:pt x="3549126" y="6761063"/>
                </a:cubicBezTo>
                <a:cubicBezTo>
                  <a:pt x="3544203" y="6765002"/>
                  <a:pt x="3539772" y="6768448"/>
                  <a:pt x="3534849" y="6772387"/>
                </a:cubicBezTo>
                <a:cubicBezTo>
                  <a:pt x="3536326" y="6775833"/>
                  <a:pt x="3537802" y="6778787"/>
                  <a:pt x="3539279" y="6782233"/>
                </a:cubicBezTo>
                <a:cubicBezTo>
                  <a:pt x="3560449" y="6769925"/>
                  <a:pt x="3581619" y="6757617"/>
                  <a:pt x="3602789" y="6745309"/>
                </a:cubicBezTo>
                <a:cubicBezTo>
                  <a:pt x="3565373" y="6747278"/>
                  <a:pt x="3529925" y="6709370"/>
                  <a:pt x="3491525" y="6741863"/>
                </a:cubicBezTo>
                <a:cubicBezTo>
                  <a:pt x="3484140" y="6748263"/>
                  <a:pt x="3463955" y="6747771"/>
                  <a:pt x="3454601" y="6741863"/>
                </a:cubicBezTo>
                <a:cubicBezTo>
                  <a:pt x="3423092" y="6721678"/>
                  <a:pt x="3398476" y="6739893"/>
                  <a:pt x="3369429" y="6747278"/>
                </a:cubicBezTo>
                <a:cubicBezTo>
                  <a:pt x="3347275" y="6753186"/>
                  <a:pt x="3320690" y="6742355"/>
                  <a:pt x="3296074" y="6739893"/>
                </a:cubicBezTo>
                <a:cubicBezTo>
                  <a:pt x="3292136" y="6739401"/>
                  <a:pt x="3287705" y="6744324"/>
                  <a:pt x="3283274" y="6746786"/>
                </a:cubicBezTo>
                <a:lnTo>
                  <a:pt x="3283274" y="6746786"/>
                </a:lnTo>
                <a:cubicBezTo>
                  <a:pt x="3243888" y="6740386"/>
                  <a:pt x="3204503" y="6733986"/>
                  <a:pt x="3165117" y="6728078"/>
                </a:cubicBezTo>
                <a:cubicBezTo>
                  <a:pt x="3164133" y="6732017"/>
                  <a:pt x="3163148" y="6735955"/>
                  <a:pt x="3162163" y="6739893"/>
                </a:cubicBezTo>
                <a:cubicBezTo>
                  <a:pt x="3167087" y="6744324"/>
                  <a:pt x="3172502" y="6748755"/>
                  <a:pt x="3177425" y="6752694"/>
                </a:cubicBezTo>
                <a:cubicBezTo>
                  <a:pt x="3146409" y="6781248"/>
                  <a:pt x="3129670" y="6755156"/>
                  <a:pt x="3106039" y="6727093"/>
                </a:cubicBezTo>
                <a:cubicBezTo>
                  <a:pt x="3104070" y="6747771"/>
                  <a:pt x="3102593" y="6760079"/>
                  <a:pt x="3101116" y="6772387"/>
                </a:cubicBezTo>
                <a:cubicBezTo>
                  <a:pt x="3124255" y="6790110"/>
                  <a:pt x="3170040" y="6757125"/>
                  <a:pt x="3171025" y="6800941"/>
                </a:cubicBezTo>
                <a:cubicBezTo>
                  <a:pt x="3151332" y="6817680"/>
                  <a:pt x="3133609" y="6832942"/>
                  <a:pt x="3115885" y="6848204"/>
                </a:cubicBezTo>
                <a:cubicBezTo>
                  <a:pt x="3069115" y="6865435"/>
                  <a:pt x="3056807" y="6815219"/>
                  <a:pt x="3026283" y="6790603"/>
                </a:cubicBezTo>
                <a:cubicBezTo>
                  <a:pt x="3029729" y="6790110"/>
                  <a:pt x="3034160" y="6787649"/>
                  <a:pt x="3036622" y="6789125"/>
                </a:cubicBezTo>
                <a:cubicBezTo>
                  <a:pt x="3079454" y="6813741"/>
                  <a:pt x="3093731" y="6804880"/>
                  <a:pt x="3095208" y="6756140"/>
                </a:cubicBezTo>
                <a:cubicBezTo>
                  <a:pt x="3096193" y="6726109"/>
                  <a:pt x="3090285" y="6712816"/>
                  <a:pt x="3055823" y="6725617"/>
                </a:cubicBezTo>
                <a:cubicBezTo>
                  <a:pt x="3042037" y="6731032"/>
                  <a:pt x="3021360" y="6723155"/>
                  <a:pt x="3005606" y="6717247"/>
                </a:cubicBezTo>
                <a:cubicBezTo>
                  <a:pt x="2999698" y="6715278"/>
                  <a:pt x="2998713" y="6701001"/>
                  <a:pt x="2993298" y="6687216"/>
                </a:cubicBezTo>
                <a:cubicBezTo>
                  <a:pt x="2963266" y="6684754"/>
                  <a:pt x="2960313" y="6687708"/>
                  <a:pt x="2960313" y="6731524"/>
                </a:cubicBezTo>
                <a:cubicBezTo>
                  <a:pt x="3004621" y="6747771"/>
                  <a:pt x="3023329" y="6796510"/>
                  <a:pt x="2998713" y="6844265"/>
                </a:cubicBezTo>
                <a:cubicBezTo>
                  <a:pt x="2978529" y="6831465"/>
                  <a:pt x="2958836" y="6819157"/>
                  <a:pt x="2937666" y="6805372"/>
                </a:cubicBezTo>
                <a:cubicBezTo>
                  <a:pt x="2936681" y="6812265"/>
                  <a:pt x="2935205" y="6820142"/>
                  <a:pt x="2933727" y="6830480"/>
                </a:cubicBezTo>
                <a:cubicBezTo>
                  <a:pt x="2921419" y="6828511"/>
                  <a:pt x="2908619" y="6826542"/>
                  <a:pt x="2892373" y="6823588"/>
                </a:cubicBezTo>
                <a:cubicBezTo>
                  <a:pt x="2899265" y="6817188"/>
                  <a:pt x="2904681" y="6811773"/>
                  <a:pt x="2913542" y="6803895"/>
                </a:cubicBezTo>
                <a:cubicBezTo>
                  <a:pt x="2905173" y="6802911"/>
                  <a:pt x="2900250" y="6803403"/>
                  <a:pt x="2895819" y="6801926"/>
                </a:cubicBezTo>
                <a:cubicBezTo>
                  <a:pt x="2885973" y="6798480"/>
                  <a:pt x="2876618" y="6794049"/>
                  <a:pt x="2867264" y="6789618"/>
                </a:cubicBezTo>
                <a:cubicBezTo>
                  <a:pt x="2872680" y="6780756"/>
                  <a:pt x="2869234" y="6761063"/>
                  <a:pt x="2891880" y="6774849"/>
                </a:cubicBezTo>
                <a:cubicBezTo>
                  <a:pt x="2896803" y="6777802"/>
                  <a:pt x="2916004" y="6756632"/>
                  <a:pt x="2933235" y="6743340"/>
                </a:cubicBezTo>
                <a:cubicBezTo>
                  <a:pt x="2911573" y="6745802"/>
                  <a:pt x="2894834" y="6749740"/>
                  <a:pt x="2878588" y="6749248"/>
                </a:cubicBezTo>
                <a:cubicBezTo>
                  <a:pt x="2852003" y="6747771"/>
                  <a:pt x="2854956" y="6733494"/>
                  <a:pt x="2868249" y="6717739"/>
                </a:cubicBezTo>
                <a:cubicBezTo>
                  <a:pt x="2847079" y="6697554"/>
                  <a:pt x="2805232" y="6715278"/>
                  <a:pt x="2792924" y="6677369"/>
                </a:cubicBezTo>
                <a:cubicBezTo>
                  <a:pt x="2792432" y="6675892"/>
                  <a:pt x="2775201" y="6678354"/>
                  <a:pt x="2767324" y="6682292"/>
                </a:cubicBezTo>
                <a:cubicBezTo>
                  <a:pt x="2765355" y="6683277"/>
                  <a:pt x="2767816" y="6696570"/>
                  <a:pt x="2770278" y="6703462"/>
                </a:cubicBezTo>
                <a:cubicBezTo>
                  <a:pt x="2772247" y="6708386"/>
                  <a:pt x="2777663" y="6712324"/>
                  <a:pt x="2782586" y="6716755"/>
                </a:cubicBezTo>
                <a:cubicBezTo>
                  <a:pt x="2751077" y="6733002"/>
                  <a:pt x="2718092" y="6713801"/>
                  <a:pt x="2710707" y="6675892"/>
                </a:cubicBezTo>
                <a:cubicBezTo>
                  <a:pt x="2696430" y="6675892"/>
                  <a:pt x="2682153" y="6675892"/>
                  <a:pt x="2667383" y="6675892"/>
                </a:cubicBezTo>
                <a:cubicBezTo>
                  <a:pt x="2666891" y="6677861"/>
                  <a:pt x="2665906" y="6679831"/>
                  <a:pt x="2665414" y="6682292"/>
                </a:cubicBezTo>
                <a:cubicBezTo>
                  <a:pt x="2675752" y="6685738"/>
                  <a:pt x="2686091" y="6689677"/>
                  <a:pt x="2696430" y="6693123"/>
                </a:cubicBezTo>
                <a:cubicBezTo>
                  <a:pt x="2693968" y="6695093"/>
                  <a:pt x="2691507" y="6696570"/>
                  <a:pt x="2689045" y="6698539"/>
                </a:cubicBezTo>
                <a:cubicBezTo>
                  <a:pt x="2699384" y="6714293"/>
                  <a:pt x="2709722" y="6730047"/>
                  <a:pt x="2721538" y="6747278"/>
                </a:cubicBezTo>
                <a:cubicBezTo>
                  <a:pt x="2714153" y="6755156"/>
                  <a:pt x="2704307" y="6765494"/>
                  <a:pt x="2691999" y="6778787"/>
                </a:cubicBezTo>
                <a:cubicBezTo>
                  <a:pt x="2684122" y="6771894"/>
                  <a:pt x="2672306" y="6761556"/>
                  <a:pt x="2660490" y="6751217"/>
                </a:cubicBezTo>
                <a:cubicBezTo>
                  <a:pt x="2631936" y="6790110"/>
                  <a:pt x="2591074" y="6777802"/>
                  <a:pt x="2530026" y="6712324"/>
                </a:cubicBezTo>
                <a:cubicBezTo>
                  <a:pt x="2548242" y="6708878"/>
                  <a:pt x="2565473" y="6705924"/>
                  <a:pt x="2591566" y="6701001"/>
                </a:cubicBezTo>
                <a:cubicBezTo>
                  <a:pt x="2565965" y="6684754"/>
                  <a:pt x="2547750" y="6673430"/>
                  <a:pt x="2529534" y="6662107"/>
                </a:cubicBezTo>
                <a:cubicBezTo>
                  <a:pt x="2530026" y="6658169"/>
                  <a:pt x="2530518" y="6654231"/>
                  <a:pt x="2531503" y="6649800"/>
                </a:cubicBezTo>
                <a:cubicBezTo>
                  <a:pt x="2510333" y="6655215"/>
                  <a:pt x="2489164" y="6660630"/>
                  <a:pt x="2467994" y="6666538"/>
                </a:cubicBezTo>
                <a:cubicBezTo>
                  <a:pt x="2471932" y="6680323"/>
                  <a:pt x="2475871" y="6694600"/>
                  <a:pt x="2480794" y="6710847"/>
                </a:cubicBezTo>
                <a:cubicBezTo>
                  <a:pt x="2455686" y="6736940"/>
                  <a:pt x="2446824" y="6736448"/>
                  <a:pt x="2359684" y="6692631"/>
                </a:cubicBezTo>
                <a:cubicBezTo>
                  <a:pt x="2363622" y="6667031"/>
                  <a:pt x="2367561" y="6640445"/>
                  <a:pt x="2371007" y="6614845"/>
                </a:cubicBezTo>
                <a:cubicBezTo>
                  <a:pt x="2360669" y="6614845"/>
                  <a:pt x="2344422" y="6611891"/>
                  <a:pt x="2329652" y="6615829"/>
                </a:cubicBezTo>
                <a:cubicBezTo>
                  <a:pt x="2321775" y="6617799"/>
                  <a:pt x="2305036" y="6611891"/>
                  <a:pt x="2305036" y="6636999"/>
                </a:cubicBezTo>
                <a:cubicBezTo>
                  <a:pt x="2305036" y="6667523"/>
                  <a:pt x="2275497" y="6676877"/>
                  <a:pt x="2249897" y="6659646"/>
                </a:cubicBezTo>
                <a:cubicBezTo>
                  <a:pt x="2219865" y="6639953"/>
                  <a:pt x="2191803" y="6616814"/>
                  <a:pt x="2159802" y="6599583"/>
                </a:cubicBezTo>
                <a:cubicBezTo>
                  <a:pt x="2147002" y="6592691"/>
                  <a:pt x="2127802" y="6598598"/>
                  <a:pt x="2104663" y="6598598"/>
                </a:cubicBezTo>
                <a:cubicBezTo>
                  <a:pt x="2095801" y="6594659"/>
                  <a:pt x="2079062" y="6586782"/>
                  <a:pt x="2054446" y="6574967"/>
                </a:cubicBezTo>
                <a:cubicBezTo>
                  <a:pt x="2069216" y="6567582"/>
                  <a:pt x="2081524" y="6561182"/>
                  <a:pt x="2094324" y="6554782"/>
                </a:cubicBezTo>
                <a:cubicBezTo>
                  <a:pt x="2067739" y="6499642"/>
                  <a:pt x="2055431" y="6492258"/>
                  <a:pt x="1992906" y="6497181"/>
                </a:cubicBezTo>
                <a:cubicBezTo>
                  <a:pt x="1994383" y="6491273"/>
                  <a:pt x="1995860" y="6484873"/>
                  <a:pt x="1997829" y="6476011"/>
                </a:cubicBezTo>
                <a:cubicBezTo>
                  <a:pt x="1951552" y="6503088"/>
                  <a:pt x="1935797" y="6459272"/>
                  <a:pt x="1909212" y="6441056"/>
                </a:cubicBezTo>
                <a:cubicBezTo>
                  <a:pt x="1900350" y="6435149"/>
                  <a:pt x="1890996" y="6430225"/>
                  <a:pt x="1882135" y="6424810"/>
                </a:cubicBezTo>
                <a:cubicBezTo>
                  <a:pt x="1879673" y="6427764"/>
                  <a:pt x="1877704" y="6430718"/>
                  <a:pt x="1875242" y="6433671"/>
                </a:cubicBezTo>
                <a:cubicBezTo>
                  <a:pt x="1884596" y="6455334"/>
                  <a:pt x="1894443" y="6476503"/>
                  <a:pt x="1906258" y="6503088"/>
                </a:cubicBezTo>
                <a:cubicBezTo>
                  <a:pt x="1890012" y="6523766"/>
                  <a:pt x="1870319" y="6517858"/>
                  <a:pt x="1850626" y="6494227"/>
                </a:cubicBezTo>
                <a:cubicBezTo>
                  <a:pt x="1832903" y="6473057"/>
                  <a:pt x="1815672" y="6449918"/>
                  <a:pt x="1780225" y="6462226"/>
                </a:cubicBezTo>
                <a:cubicBezTo>
                  <a:pt x="1774809" y="6450410"/>
                  <a:pt x="1770378" y="6439579"/>
                  <a:pt x="1765455" y="6427764"/>
                </a:cubicBezTo>
                <a:cubicBezTo>
                  <a:pt x="1778748" y="6418410"/>
                  <a:pt x="1791056" y="6409056"/>
                  <a:pt x="1803856" y="6399701"/>
                </a:cubicBezTo>
                <a:cubicBezTo>
                  <a:pt x="1765455" y="6380501"/>
                  <a:pt x="1730008" y="6363270"/>
                  <a:pt x="1694561" y="6345546"/>
                </a:cubicBezTo>
                <a:cubicBezTo>
                  <a:pt x="1692592" y="6348500"/>
                  <a:pt x="1690130" y="6351454"/>
                  <a:pt x="1688161" y="6354408"/>
                </a:cubicBezTo>
                <a:cubicBezTo>
                  <a:pt x="1702931" y="6366716"/>
                  <a:pt x="1717208" y="6379024"/>
                  <a:pt x="1735916" y="6394778"/>
                </a:cubicBezTo>
                <a:cubicBezTo>
                  <a:pt x="1725577" y="6403640"/>
                  <a:pt x="1711792" y="6414963"/>
                  <a:pt x="1692100" y="6431210"/>
                </a:cubicBezTo>
                <a:cubicBezTo>
                  <a:pt x="1685207" y="6405117"/>
                  <a:pt x="1683730" y="6383455"/>
                  <a:pt x="1674376" y="6365731"/>
                </a:cubicBezTo>
                <a:cubicBezTo>
                  <a:pt x="1659606" y="6336685"/>
                  <a:pt x="1640406" y="6310100"/>
                  <a:pt x="1624652" y="6284006"/>
                </a:cubicBezTo>
                <a:cubicBezTo>
                  <a:pt x="1644345" y="6290899"/>
                  <a:pt x="1669945" y="6300253"/>
                  <a:pt x="1695546" y="6309115"/>
                </a:cubicBezTo>
                <a:cubicBezTo>
                  <a:pt x="1696530" y="6306653"/>
                  <a:pt x="1697515" y="6304191"/>
                  <a:pt x="1698500" y="6301730"/>
                </a:cubicBezTo>
                <a:cubicBezTo>
                  <a:pt x="1686192" y="6285976"/>
                  <a:pt x="1673391" y="6270222"/>
                  <a:pt x="1657637" y="6250036"/>
                </a:cubicBezTo>
                <a:cubicBezTo>
                  <a:pt x="1659606" y="6249544"/>
                  <a:pt x="1652714" y="6252006"/>
                  <a:pt x="1648283" y="6253483"/>
                </a:cubicBezTo>
                <a:cubicBezTo>
                  <a:pt x="1624652" y="6197851"/>
                  <a:pt x="1556220" y="6239698"/>
                  <a:pt x="1526188" y="6197358"/>
                </a:cubicBezTo>
                <a:cubicBezTo>
                  <a:pt x="1532096" y="6235760"/>
                  <a:pt x="1581328" y="6228375"/>
                  <a:pt x="1591174" y="6267760"/>
                </a:cubicBezTo>
                <a:cubicBezTo>
                  <a:pt x="1573451" y="6258406"/>
                  <a:pt x="1558189" y="6250529"/>
                  <a:pt x="1535050" y="6238713"/>
                </a:cubicBezTo>
                <a:cubicBezTo>
                  <a:pt x="1549327" y="6269237"/>
                  <a:pt x="1559173" y="6290407"/>
                  <a:pt x="1571974" y="6316992"/>
                </a:cubicBezTo>
                <a:cubicBezTo>
                  <a:pt x="1559666" y="6317484"/>
                  <a:pt x="1541942" y="6322408"/>
                  <a:pt x="1539481" y="6317977"/>
                </a:cubicBezTo>
                <a:cubicBezTo>
                  <a:pt x="1529634" y="6300253"/>
                  <a:pt x="1521757" y="6280560"/>
                  <a:pt x="1517819" y="6260868"/>
                </a:cubicBezTo>
                <a:cubicBezTo>
                  <a:pt x="1513880" y="6240683"/>
                  <a:pt x="1514865" y="6219513"/>
                  <a:pt x="1513880" y="6208189"/>
                </a:cubicBezTo>
                <a:cubicBezTo>
                  <a:pt x="1491234" y="6203266"/>
                  <a:pt x="1476956" y="6201297"/>
                  <a:pt x="1463664" y="6197358"/>
                </a:cubicBezTo>
                <a:cubicBezTo>
                  <a:pt x="1448894" y="6193420"/>
                  <a:pt x="1434617" y="6188497"/>
                  <a:pt x="1420340" y="6183573"/>
                </a:cubicBezTo>
                <a:cubicBezTo>
                  <a:pt x="1417878" y="6187020"/>
                  <a:pt x="1415416" y="6190958"/>
                  <a:pt x="1412955" y="6194405"/>
                </a:cubicBezTo>
                <a:cubicBezTo>
                  <a:pt x="1427232" y="6210651"/>
                  <a:pt x="1441509" y="6226898"/>
                  <a:pt x="1456279" y="6243144"/>
                </a:cubicBezTo>
                <a:cubicBezTo>
                  <a:pt x="1454310" y="6246098"/>
                  <a:pt x="1451848" y="6249052"/>
                  <a:pt x="1449879" y="6251514"/>
                </a:cubicBezTo>
                <a:cubicBezTo>
                  <a:pt x="1437078" y="6246590"/>
                  <a:pt x="1421817" y="6244129"/>
                  <a:pt x="1410985" y="6235760"/>
                </a:cubicBezTo>
                <a:cubicBezTo>
                  <a:pt x="1379969" y="6212128"/>
                  <a:pt x="1346000" y="6202282"/>
                  <a:pt x="1307106" y="6199820"/>
                </a:cubicBezTo>
                <a:cubicBezTo>
                  <a:pt x="1296768" y="6199328"/>
                  <a:pt x="1285937" y="6182097"/>
                  <a:pt x="1277567" y="6170773"/>
                </a:cubicBezTo>
                <a:cubicBezTo>
                  <a:pt x="1262305" y="6150096"/>
                  <a:pt x="1268213" y="6111695"/>
                  <a:pt x="1224397" y="6115142"/>
                </a:cubicBezTo>
                <a:cubicBezTo>
                  <a:pt x="1214550" y="6116126"/>
                  <a:pt x="1202735" y="6096433"/>
                  <a:pt x="1193873" y="6084617"/>
                </a:cubicBezTo>
                <a:cubicBezTo>
                  <a:pt x="1184027" y="6070833"/>
                  <a:pt x="1174673" y="6057048"/>
                  <a:pt x="1163842" y="6044247"/>
                </a:cubicBezTo>
                <a:cubicBezTo>
                  <a:pt x="1153011" y="6030955"/>
                  <a:pt x="1169257" y="5990585"/>
                  <a:pt x="1126918" y="6011262"/>
                </a:cubicBezTo>
                <a:cubicBezTo>
                  <a:pt x="1126918" y="5981723"/>
                  <a:pt x="1126918" y="5957107"/>
                  <a:pt x="1126918" y="5927075"/>
                </a:cubicBezTo>
                <a:cubicBezTo>
                  <a:pt x="1122979" y="5915752"/>
                  <a:pt x="1117071" y="5897044"/>
                  <a:pt x="1108210" y="5869474"/>
                </a:cubicBezTo>
                <a:cubicBezTo>
                  <a:pt x="1097379" y="5897044"/>
                  <a:pt x="1091471" y="5913291"/>
                  <a:pt x="1084578" y="5929537"/>
                </a:cubicBezTo>
                <a:cubicBezTo>
                  <a:pt x="1078178" y="5944799"/>
                  <a:pt x="1070301" y="5960061"/>
                  <a:pt x="1054054" y="5973846"/>
                </a:cubicBezTo>
                <a:cubicBezTo>
                  <a:pt x="1056516" y="5942830"/>
                  <a:pt x="1050608" y="5908368"/>
                  <a:pt x="1062916" y="5881782"/>
                </a:cubicBezTo>
                <a:cubicBezTo>
                  <a:pt x="1078178" y="5848304"/>
                  <a:pt x="1040762" y="5827627"/>
                  <a:pt x="1060947" y="5798580"/>
                </a:cubicBezTo>
                <a:cubicBezTo>
                  <a:pt x="1055531" y="5797596"/>
                  <a:pt x="1050608" y="5796611"/>
                  <a:pt x="1045193" y="5795627"/>
                </a:cubicBezTo>
                <a:cubicBezTo>
                  <a:pt x="1040270" y="5806949"/>
                  <a:pt x="1035346" y="5818273"/>
                  <a:pt x="1028454" y="5834027"/>
                </a:cubicBezTo>
                <a:cubicBezTo>
                  <a:pt x="1030915" y="5834520"/>
                  <a:pt x="1023531" y="5832550"/>
                  <a:pt x="1021069" y="5832058"/>
                </a:cubicBezTo>
                <a:cubicBezTo>
                  <a:pt x="1012207" y="5848797"/>
                  <a:pt x="1003838" y="5864551"/>
                  <a:pt x="995468" y="5880797"/>
                </a:cubicBezTo>
                <a:cubicBezTo>
                  <a:pt x="989561" y="5878336"/>
                  <a:pt x="983653" y="5875382"/>
                  <a:pt x="977745" y="5872920"/>
                </a:cubicBezTo>
                <a:cubicBezTo>
                  <a:pt x="984145" y="5855689"/>
                  <a:pt x="990545" y="5838950"/>
                  <a:pt x="998915" y="5816796"/>
                </a:cubicBezTo>
                <a:cubicBezTo>
                  <a:pt x="954114" y="5814827"/>
                  <a:pt x="950668" y="5776426"/>
                  <a:pt x="941313" y="5742456"/>
                </a:cubicBezTo>
                <a:cubicBezTo>
                  <a:pt x="951160" y="5736056"/>
                  <a:pt x="961006" y="5729656"/>
                  <a:pt x="970853" y="5723748"/>
                </a:cubicBezTo>
                <a:cubicBezTo>
                  <a:pt x="957560" y="5709471"/>
                  <a:pt x="944760" y="5694701"/>
                  <a:pt x="926544" y="5675008"/>
                </a:cubicBezTo>
                <a:cubicBezTo>
                  <a:pt x="935898" y="5702086"/>
                  <a:pt x="940329" y="5720794"/>
                  <a:pt x="944760" y="5739994"/>
                </a:cubicBezTo>
                <a:close/>
                <a:moveTo>
                  <a:pt x="287514" y="2835806"/>
                </a:moveTo>
                <a:cubicBezTo>
                  <a:pt x="284068" y="2834821"/>
                  <a:pt x="280622" y="2833837"/>
                  <a:pt x="277175" y="2833345"/>
                </a:cubicBezTo>
                <a:cubicBezTo>
                  <a:pt x="277175" y="2821529"/>
                  <a:pt x="278652" y="2809713"/>
                  <a:pt x="276683" y="2797897"/>
                </a:cubicBezTo>
                <a:cubicBezTo>
                  <a:pt x="275206" y="2789036"/>
                  <a:pt x="269298" y="2772789"/>
                  <a:pt x="266837" y="2773282"/>
                </a:cubicBezTo>
                <a:cubicBezTo>
                  <a:pt x="245667" y="2776235"/>
                  <a:pt x="225482" y="2782143"/>
                  <a:pt x="204805" y="2787066"/>
                </a:cubicBezTo>
                <a:cubicBezTo>
                  <a:pt x="206282" y="2791497"/>
                  <a:pt x="208251" y="2796421"/>
                  <a:pt x="208743" y="2800851"/>
                </a:cubicBezTo>
                <a:cubicBezTo>
                  <a:pt x="210220" y="2809713"/>
                  <a:pt x="210712" y="2819067"/>
                  <a:pt x="211697" y="2827929"/>
                </a:cubicBezTo>
                <a:cubicBezTo>
                  <a:pt x="243205" y="2823006"/>
                  <a:pt x="265360" y="2848114"/>
                  <a:pt x="282099" y="2874207"/>
                </a:cubicBezTo>
                <a:cubicBezTo>
                  <a:pt x="301791" y="2904238"/>
                  <a:pt x="270283" y="2914577"/>
                  <a:pt x="272252" y="2936731"/>
                </a:cubicBezTo>
                <a:cubicBezTo>
                  <a:pt x="276191" y="2982517"/>
                  <a:pt x="276191" y="3029287"/>
                  <a:pt x="272745" y="3075073"/>
                </a:cubicBezTo>
                <a:cubicBezTo>
                  <a:pt x="269298" y="3120858"/>
                  <a:pt x="270775" y="3170090"/>
                  <a:pt x="230897" y="3210953"/>
                </a:cubicBezTo>
                <a:cubicBezTo>
                  <a:pt x="226467" y="3150890"/>
                  <a:pt x="192989" y="3222276"/>
                  <a:pt x="185604" y="3203076"/>
                </a:cubicBezTo>
                <a:cubicBezTo>
                  <a:pt x="184620" y="3218830"/>
                  <a:pt x="183143" y="3242461"/>
                  <a:pt x="181666" y="3266585"/>
                </a:cubicBezTo>
                <a:cubicBezTo>
                  <a:pt x="193974" y="3270523"/>
                  <a:pt x="209728" y="3275447"/>
                  <a:pt x="222528" y="3279385"/>
                </a:cubicBezTo>
                <a:cubicBezTo>
                  <a:pt x="226467" y="3263631"/>
                  <a:pt x="230405" y="3248369"/>
                  <a:pt x="233851" y="3233600"/>
                </a:cubicBezTo>
                <a:cubicBezTo>
                  <a:pt x="237790" y="3233600"/>
                  <a:pt x="241729" y="3233600"/>
                  <a:pt x="245667" y="3234092"/>
                </a:cubicBezTo>
                <a:cubicBezTo>
                  <a:pt x="254036" y="3270523"/>
                  <a:pt x="261914" y="3306955"/>
                  <a:pt x="270775" y="3347325"/>
                </a:cubicBezTo>
                <a:cubicBezTo>
                  <a:pt x="279637" y="3337479"/>
                  <a:pt x="286530" y="3329110"/>
                  <a:pt x="291945" y="3323202"/>
                </a:cubicBezTo>
                <a:cubicBezTo>
                  <a:pt x="283576" y="3310401"/>
                  <a:pt x="277175" y="3300555"/>
                  <a:pt x="272745" y="3293170"/>
                </a:cubicBezTo>
                <a:cubicBezTo>
                  <a:pt x="288006" y="3291693"/>
                  <a:pt x="300807" y="3292678"/>
                  <a:pt x="311145" y="3288247"/>
                </a:cubicBezTo>
                <a:cubicBezTo>
                  <a:pt x="315084" y="3286278"/>
                  <a:pt x="310653" y="3270523"/>
                  <a:pt x="314592" y="3263139"/>
                </a:cubicBezTo>
                <a:cubicBezTo>
                  <a:pt x="348069" y="3203568"/>
                  <a:pt x="348069" y="3193229"/>
                  <a:pt x="311638" y="3145967"/>
                </a:cubicBezTo>
                <a:cubicBezTo>
                  <a:pt x="331331" y="3131690"/>
                  <a:pt x="349054" y="3116428"/>
                  <a:pt x="321976" y="3097720"/>
                </a:cubicBezTo>
                <a:cubicBezTo>
                  <a:pt x="328869" y="3089842"/>
                  <a:pt x="341177" y="3082950"/>
                  <a:pt x="342162" y="3074581"/>
                </a:cubicBezTo>
                <a:cubicBezTo>
                  <a:pt x="346100" y="3039134"/>
                  <a:pt x="348562" y="3002702"/>
                  <a:pt x="303268" y="2985963"/>
                </a:cubicBezTo>
                <a:cubicBezTo>
                  <a:pt x="386963" y="2935255"/>
                  <a:pt x="390901" y="2915562"/>
                  <a:pt x="337238" y="2850576"/>
                </a:cubicBezTo>
                <a:cubicBezTo>
                  <a:pt x="386963" y="2804298"/>
                  <a:pt x="390409" y="2752604"/>
                  <a:pt x="335269" y="2721096"/>
                </a:cubicBezTo>
                <a:cubicBezTo>
                  <a:pt x="318038" y="2760974"/>
                  <a:pt x="302776" y="2798390"/>
                  <a:pt x="287514" y="2835806"/>
                </a:cubicBezTo>
                <a:close/>
                <a:moveTo>
                  <a:pt x="275699" y="2511860"/>
                </a:moveTo>
                <a:cubicBezTo>
                  <a:pt x="338223" y="2490691"/>
                  <a:pt x="350531" y="2493645"/>
                  <a:pt x="371701" y="2527614"/>
                </a:cubicBezTo>
                <a:cubicBezTo>
                  <a:pt x="357916" y="2568969"/>
                  <a:pt x="345115" y="2606878"/>
                  <a:pt x="331823" y="2646756"/>
                </a:cubicBezTo>
                <a:cubicBezTo>
                  <a:pt x="324438" y="2646263"/>
                  <a:pt x="309176" y="2644294"/>
                  <a:pt x="284560" y="2642325"/>
                </a:cubicBezTo>
                <a:cubicBezTo>
                  <a:pt x="304253" y="2672848"/>
                  <a:pt x="319515" y="2695987"/>
                  <a:pt x="337731" y="2723557"/>
                </a:cubicBezTo>
                <a:cubicBezTo>
                  <a:pt x="363824" y="2694018"/>
                  <a:pt x="384993" y="2670387"/>
                  <a:pt x="406163" y="2646263"/>
                </a:cubicBezTo>
                <a:cubicBezTo>
                  <a:pt x="404194" y="2643309"/>
                  <a:pt x="402224" y="2640848"/>
                  <a:pt x="400747" y="2637894"/>
                </a:cubicBezTo>
                <a:cubicBezTo>
                  <a:pt x="386470" y="2638879"/>
                  <a:pt x="372193" y="2640355"/>
                  <a:pt x="351023" y="2641832"/>
                </a:cubicBezTo>
                <a:cubicBezTo>
                  <a:pt x="385486" y="2597524"/>
                  <a:pt x="416502" y="2557646"/>
                  <a:pt x="444072" y="2522199"/>
                </a:cubicBezTo>
                <a:cubicBezTo>
                  <a:pt x="398286" y="2463121"/>
                  <a:pt x="456872" y="2439982"/>
                  <a:pt x="481488" y="2406504"/>
                </a:cubicBezTo>
                <a:cubicBezTo>
                  <a:pt x="468687" y="2400104"/>
                  <a:pt x="458349" y="2395673"/>
                  <a:pt x="453918" y="2393211"/>
                </a:cubicBezTo>
                <a:cubicBezTo>
                  <a:pt x="467703" y="2376965"/>
                  <a:pt x="480503" y="2361703"/>
                  <a:pt x="493303" y="2346441"/>
                </a:cubicBezTo>
                <a:cubicBezTo>
                  <a:pt x="487396" y="2345949"/>
                  <a:pt x="481488" y="2345457"/>
                  <a:pt x="475580" y="2344964"/>
                </a:cubicBezTo>
                <a:cubicBezTo>
                  <a:pt x="469180" y="2335118"/>
                  <a:pt x="456872" y="2324779"/>
                  <a:pt x="457364" y="2315425"/>
                </a:cubicBezTo>
                <a:cubicBezTo>
                  <a:pt x="458349" y="2301640"/>
                  <a:pt x="467703" y="2288348"/>
                  <a:pt x="475580" y="2276040"/>
                </a:cubicBezTo>
                <a:cubicBezTo>
                  <a:pt x="488380" y="2256347"/>
                  <a:pt x="502657" y="2238131"/>
                  <a:pt x="515458" y="2219915"/>
                </a:cubicBezTo>
                <a:cubicBezTo>
                  <a:pt x="479026" y="2198253"/>
                  <a:pt x="466226" y="2218438"/>
                  <a:pt x="453426" y="2237146"/>
                </a:cubicBezTo>
                <a:cubicBezTo>
                  <a:pt x="441118" y="2254870"/>
                  <a:pt x="429794" y="2272593"/>
                  <a:pt x="417979" y="2290809"/>
                </a:cubicBezTo>
                <a:cubicBezTo>
                  <a:pt x="366777" y="2253885"/>
                  <a:pt x="366777" y="2253885"/>
                  <a:pt x="353977" y="2264716"/>
                </a:cubicBezTo>
                <a:cubicBezTo>
                  <a:pt x="349054" y="2313456"/>
                  <a:pt x="384993" y="2324779"/>
                  <a:pt x="410594" y="2336595"/>
                </a:cubicBezTo>
                <a:cubicBezTo>
                  <a:pt x="409609" y="2346441"/>
                  <a:pt x="409117" y="2353826"/>
                  <a:pt x="408625" y="2361211"/>
                </a:cubicBezTo>
                <a:cubicBezTo>
                  <a:pt x="407148" y="2374996"/>
                  <a:pt x="410594" y="2393211"/>
                  <a:pt x="402717" y="2402073"/>
                </a:cubicBezTo>
                <a:cubicBezTo>
                  <a:pt x="396317" y="2409458"/>
                  <a:pt x="388439" y="2423243"/>
                  <a:pt x="364808" y="2416350"/>
                </a:cubicBezTo>
                <a:cubicBezTo>
                  <a:pt x="335761" y="2407489"/>
                  <a:pt x="295391" y="2386811"/>
                  <a:pt x="269791" y="2435551"/>
                </a:cubicBezTo>
                <a:cubicBezTo>
                  <a:pt x="252560" y="2466075"/>
                  <a:pt x="264867" y="2486752"/>
                  <a:pt x="275699" y="2511860"/>
                </a:cubicBezTo>
                <a:close/>
                <a:moveTo>
                  <a:pt x="183635" y="2956424"/>
                </a:moveTo>
                <a:cubicBezTo>
                  <a:pt x="179696" y="2956424"/>
                  <a:pt x="175265" y="2956424"/>
                  <a:pt x="171327" y="2956424"/>
                </a:cubicBezTo>
                <a:cubicBezTo>
                  <a:pt x="161481" y="2995810"/>
                  <a:pt x="150157" y="3034703"/>
                  <a:pt x="142772" y="3074581"/>
                </a:cubicBezTo>
                <a:cubicBezTo>
                  <a:pt x="137849" y="3101658"/>
                  <a:pt x="157050" y="3115935"/>
                  <a:pt x="180189" y="3103135"/>
                </a:cubicBezTo>
                <a:cubicBezTo>
                  <a:pt x="209728" y="3086889"/>
                  <a:pt x="246159" y="3075073"/>
                  <a:pt x="246652" y="3029287"/>
                </a:cubicBezTo>
                <a:cubicBezTo>
                  <a:pt x="246652" y="3011071"/>
                  <a:pt x="256006" y="2992856"/>
                  <a:pt x="257975" y="2974148"/>
                </a:cubicBezTo>
                <a:cubicBezTo>
                  <a:pt x="259944" y="2951501"/>
                  <a:pt x="258467" y="2927870"/>
                  <a:pt x="258467" y="2904731"/>
                </a:cubicBezTo>
                <a:cubicBezTo>
                  <a:pt x="255021" y="2904731"/>
                  <a:pt x="251083" y="2904731"/>
                  <a:pt x="247636" y="2905223"/>
                </a:cubicBezTo>
                <a:cubicBezTo>
                  <a:pt x="252560" y="2933285"/>
                  <a:pt x="217113" y="2955932"/>
                  <a:pt x="239759" y="2987440"/>
                </a:cubicBezTo>
                <a:cubicBezTo>
                  <a:pt x="241236" y="2989902"/>
                  <a:pt x="228436" y="3008610"/>
                  <a:pt x="221543" y="3009595"/>
                </a:cubicBezTo>
                <a:cubicBezTo>
                  <a:pt x="213666" y="3010579"/>
                  <a:pt x="201851" y="3001225"/>
                  <a:pt x="196928" y="2992856"/>
                </a:cubicBezTo>
                <a:cubicBezTo>
                  <a:pt x="189543" y="2982517"/>
                  <a:pt x="187573" y="2968732"/>
                  <a:pt x="183635" y="2956424"/>
                </a:cubicBezTo>
                <a:close/>
                <a:moveTo>
                  <a:pt x="371208" y="3863768"/>
                </a:moveTo>
                <a:cubicBezTo>
                  <a:pt x="345608" y="3880999"/>
                  <a:pt x="325423" y="3894784"/>
                  <a:pt x="303761" y="3909553"/>
                </a:cubicBezTo>
                <a:cubicBezTo>
                  <a:pt x="306715" y="3936631"/>
                  <a:pt x="302776" y="3969616"/>
                  <a:pt x="315576" y="3993247"/>
                </a:cubicBezTo>
                <a:cubicBezTo>
                  <a:pt x="330346" y="4019833"/>
                  <a:pt x="359885" y="4038541"/>
                  <a:pt x="388932" y="4066110"/>
                </a:cubicBezTo>
                <a:cubicBezTo>
                  <a:pt x="383024" y="3999155"/>
                  <a:pt x="377608" y="3936138"/>
                  <a:pt x="371208" y="3863768"/>
                </a:cubicBezTo>
                <a:close/>
                <a:moveTo>
                  <a:pt x="5681851" y="1340634"/>
                </a:moveTo>
                <a:cubicBezTo>
                  <a:pt x="5674958" y="1319957"/>
                  <a:pt x="5664620" y="1300756"/>
                  <a:pt x="5662158" y="1280571"/>
                </a:cubicBezTo>
                <a:cubicBezTo>
                  <a:pt x="5656742" y="1237247"/>
                  <a:pt x="5635573" y="1215093"/>
                  <a:pt x="5592741" y="1216570"/>
                </a:cubicBezTo>
                <a:cubicBezTo>
                  <a:pt x="5583879" y="1217062"/>
                  <a:pt x="5575510" y="1227401"/>
                  <a:pt x="5566648" y="1233308"/>
                </a:cubicBezTo>
                <a:cubicBezTo>
                  <a:pt x="5573048" y="1240693"/>
                  <a:pt x="5577479" y="1251032"/>
                  <a:pt x="5585849" y="1255463"/>
                </a:cubicBezTo>
                <a:cubicBezTo>
                  <a:pt x="5607018" y="1266294"/>
                  <a:pt x="5625727" y="1274171"/>
                  <a:pt x="5634588" y="1301741"/>
                </a:cubicBezTo>
                <a:cubicBezTo>
                  <a:pt x="5638527" y="1316510"/>
                  <a:pt x="5643942" y="1352942"/>
                  <a:pt x="5681851" y="1340634"/>
                </a:cubicBezTo>
                <a:close/>
                <a:moveTo>
                  <a:pt x="308192" y="3346341"/>
                </a:moveTo>
                <a:cubicBezTo>
                  <a:pt x="304745" y="3344863"/>
                  <a:pt x="300807" y="3343387"/>
                  <a:pt x="297361" y="3341417"/>
                </a:cubicBezTo>
                <a:cubicBezTo>
                  <a:pt x="285053" y="3356187"/>
                  <a:pt x="259944" y="3373418"/>
                  <a:pt x="261914" y="3384741"/>
                </a:cubicBezTo>
                <a:cubicBezTo>
                  <a:pt x="273729" y="3439881"/>
                  <a:pt x="240744" y="3437912"/>
                  <a:pt x="196928" y="3432989"/>
                </a:cubicBezTo>
                <a:cubicBezTo>
                  <a:pt x="208251" y="3447266"/>
                  <a:pt x="215143" y="3456620"/>
                  <a:pt x="217605" y="3459574"/>
                </a:cubicBezTo>
                <a:cubicBezTo>
                  <a:pt x="235328" y="3454651"/>
                  <a:pt x="248621" y="3451205"/>
                  <a:pt x="258467" y="3448743"/>
                </a:cubicBezTo>
                <a:cubicBezTo>
                  <a:pt x="258467" y="3467943"/>
                  <a:pt x="258467" y="3480744"/>
                  <a:pt x="258467" y="3493544"/>
                </a:cubicBezTo>
                <a:cubicBezTo>
                  <a:pt x="261421" y="3494036"/>
                  <a:pt x="263883" y="3494036"/>
                  <a:pt x="266837" y="3494529"/>
                </a:cubicBezTo>
                <a:cubicBezTo>
                  <a:pt x="270775" y="3485174"/>
                  <a:pt x="274714" y="3476313"/>
                  <a:pt x="278160" y="3466959"/>
                </a:cubicBezTo>
                <a:cubicBezTo>
                  <a:pt x="285545" y="3470897"/>
                  <a:pt x="291453" y="3473851"/>
                  <a:pt x="305730" y="3481236"/>
                </a:cubicBezTo>
                <a:cubicBezTo>
                  <a:pt x="301791" y="3453666"/>
                  <a:pt x="295884" y="3433481"/>
                  <a:pt x="296376" y="3413788"/>
                </a:cubicBezTo>
                <a:cubicBezTo>
                  <a:pt x="297361" y="3391142"/>
                  <a:pt x="304253" y="3368495"/>
                  <a:pt x="308192" y="3346341"/>
                </a:cubicBezTo>
                <a:close/>
                <a:moveTo>
                  <a:pt x="296868" y="3638286"/>
                </a:moveTo>
                <a:cubicBezTo>
                  <a:pt x="289976" y="3649117"/>
                  <a:pt x="283083" y="3659947"/>
                  <a:pt x="276191" y="3670779"/>
                </a:cubicBezTo>
                <a:cubicBezTo>
                  <a:pt x="305238" y="3693425"/>
                  <a:pt x="316069" y="3719026"/>
                  <a:pt x="287022" y="3751026"/>
                </a:cubicBezTo>
                <a:cubicBezTo>
                  <a:pt x="294899" y="3752996"/>
                  <a:pt x="301791" y="3754473"/>
                  <a:pt x="307207" y="3755950"/>
                </a:cubicBezTo>
                <a:cubicBezTo>
                  <a:pt x="305730" y="3774658"/>
                  <a:pt x="304745" y="3792381"/>
                  <a:pt x="303761" y="3811089"/>
                </a:cubicBezTo>
                <a:cubicBezTo>
                  <a:pt x="335269" y="3805674"/>
                  <a:pt x="335269" y="3805674"/>
                  <a:pt x="342654" y="3728872"/>
                </a:cubicBezTo>
                <a:cubicBezTo>
                  <a:pt x="345608" y="3697364"/>
                  <a:pt x="321484" y="3650101"/>
                  <a:pt x="296868" y="3638286"/>
                </a:cubicBezTo>
                <a:close/>
                <a:moveTo>
                  <a:pt x="168373" y="2626078"/>
                </a:moveTo>
                <a:cubicBezTo>
                  <a:pt x="166404" y="2631001"/>
                  <a:pt x="163942" y="2635925"/>
                  <a:pt x="161973" y="2640848"/>
                </a:cubicBezTo>
                <a:cubicBezTo>
                  <a:pt x="240252" y="2611801"/>
                  <a:pt x="177235" y="2701895"/>
                  <a:pt x="224497" y="2696972"/>
                </a:cubicBezTo>
                <a:cubicBezTo>
                  <a:pt x="231882" y="2671864"/>
                  <a:pt x="234344" y="2640848"/>
                  <a:pt x="249606" y="2619678"/>
                </a:cubicBezTo>
                <a:cubicBezTo>
                  <a:pt x="267329" y="2596047"/>
                  <a:pt x="266837" y="2576846"/>
                  <a:pt x="262406" y="2549277"/>
                </a:cubicBezTo>
                <a:cubicBezTo>
                  <a:pt x="237790" y="2569954"/>
                  <a:pt x="216620" y="2588170"/>
                  <a:pt x="195451" y="2606385"/>
                </a:cubicBezTo>
                <a:cubicBezTo>
                  <a:pt x="196435" y="2607370"/>
                  <a:pt x="200866" y="2611309"/>
                  <a:pt x="205789" y="2615740"/>
                </a:cubicBezTo>
                <a:cubicBezTo>
                  <a:pt x="192497" y="2619678"/>
                  <a:pt x="180681" y="2622632"/>
                  <a:pt x="168373" y="2626078"/>
                </a:cubicBezTo>
                <a:close/>
                <a:moveTo>
                  <a:pt x="1281013" y="6122526"/>
                </a:moveTo>
                <a:cubicBezTo>
                  <a:pt x="1298737" y="6145173"/>
                  <a:pt x="1313506" y="6164373"/>
                  <a:pt x="1324338" y="6178158"/>
                </a:cubicBezTo>
                <a:cubicBezTo>
                  <a:pt x="1336153" y="6167327"/>
                  <a:pt x="1344522" y="6153542"/>
                  <a:pt x="1350923" y="6154527"/>
                </a:cubicBezTo>
                <a:cubicBezTo>
                  <a:pt x="1369138" y="6156989"/>
                  <a:pt x="1386370" y="6164866"/>
                  <a:pt x="1411478" y="6173235"/>
                </a:cubicBezTo>
                <a:cubicBezTo>
                  <a:pt x="1425263" y="6162896"/>
                  <a:pt x="1418863" y="6149604"/>
                  <a:pt x="1396216" y="6139757"/>
                </a:cubicBezTo>
                <a:cubicBezTo>
                  <a:pt x="1375539" y="6130895"/>
                  <a:pt x="1349938" y="6127449"/>
                  <a:pt x="1334676" y="6113172"/>
                </a:cubicBezTo>
                <a:cubicBezTo>
                  <a:pt x="1308091" y="6089048"/>
                  <a:pt x="1295783" y="6101356"/>
                  <a:pt x="1281013" y="6122526"/>
                </a:cubicBezTo>
                <a:close/>
                <a:moveTo>
                  <a:pt x="172804" y="4064141"/>
                </a:moveTo>
                <a:cubicBezTo>
                  <a:pt x="168865" y="4067095"/>
                  <a:pt x="164434" y="4070049"/>
                  <a:pt x="160496" y="4073495"/>
                </a:cubicBezTo>
                <a:cubicBezTo>
                  <a:pt x="162465" y="4086788"/>
                  <a:pt x="160988" y="4103527"/>
                  <a:pt x="168373" y="4112881"/>
                </a:cubicBezTo>
                <a:cubicBezTo>
                  <a:pt x="172804" y="4118789"/>
                  <a:pt x="191512" y="4113373"/>
                  <a:pt x="203820" y="4112881"/>
                </a:cubicBezTo>
                <a:cubicBezTo>
                  <a:pt x="214159" y="4112389"/>
                  <a:pt x="224497" y="4110912"/>
                  <a:pt x="234836" y="4109927"/>
                </a:cubicBezTo>
                <a:cubicBezTo>
                  <a:pt x="235328" y="4112389"/>
                  <a:pt x="235328" y="4115342"/>
                  <a:pt x="235821" y="4117804"/>
                </a:cubicBezTo>
                <a:cubicBezTo>
                  <a:pt x="227451" y="4124696"/>
                  <a:pt x="219082" y="4131589"/>
                  <a:pt x="209728" y="4138974"/>
                </a:cubicBezTo>
                <a:cubicBezTo>
                  <a:pt x="217113" y="4150297"/>
                  <a:pt x="221051" y="4163097"/>
                  <a:pt x="229913" y="4168020"/>
                </a:cubicBezTo>
                <a:cubicBezTo>
                  <a:pt x="236313" y="4171467"/>
                  <a:pt x="248621" y="4165067"/>
                  <a:pt x="258467" y="4163097"/>
                </a:cubicBezTo>
                <a:cubicBezTo>
                  <a:pt x="254036" y="4143897"/>
                  <a:pt x="255021" y="4118296"/>
                  <a:pt x="243205" y="4106481"/>
                </a:cubicBezTo>
                <a:cubicBezTo>
                  <a:pt x="224990" y="4087280"/>
                  <a:pt x="196928" y="4077434"/>
                  <a:pt x="172804" y="4064141"/>
                </a:cubicBezTo>
                <a:close/>
                <a:moveTo>
                  <a:pt x="6762983" y="4206421"/>
                </a:moveTo>
                <a:cubicBezTo>
                  <a:pt x="6811722" y="4197068"/>
                  <a:pt x="6831907" y="4166051"/>
                  <a:pt x="6836831" y="4121743"/>
                </a:cubicBezTo>
                <a:cubicBezTo>
                  <a:pt x="6781198" y="4102050"/>
                  <a:pt x="6769875" y="4133066"/>
                  <a:pt x="6762983" y="4206421"/>
                </a:cubicBezTo>
                <a:close/>
                <a:moveTo>
                  <a:pt x="4387545" y="6287453"/>
                </a:moveTo>
                <a:cubicBezTo>
                  <a:pt x="4415115" y="6308622"/>
                  <a:pt x="4489947" y="6315023"/>
                  <a:pt x="4516532" y="6293361"/>
                </a:cubicBezTo>
                <a:cubicBezTo>
                  <a:pt x="4523917" y="6286960"/>
                  <a:pt x="4522933" y="6270714"/>
                  <a:pt x="4526871" y="6253975"/>
                </a:cubicBezTo>
                <a:cubicBezTo>
                  <a:pt x="4474193" y="6266775"/>
                  <a:pt x="4429392" y="6277114"/>
                  <a:pt x="4387545" y="6287453"/>
                </a:cubicBezTo>
                <a:close/>
                <a:moveTo>
                  <a:pt x="4542625" y="6270222"/>
                </a:moveTo>
                <a:cubicBezTo>
                  <a:pt x="4595303" y="6286468"/>
                  <a:pt x="4626320" y="6250036"/>
                  <a:pt x="4662259" y="6219513"/>
                </a:cubicBezTo>
                <a:cubicBezTo>
                  <a:pt x="4624842" y="6192928"/>
                  <a:pt x="4591365" y="6270222"/>
                  <a:pt x="4561333" y="6226405"/>
                </a:cubicBezTo>
                <a:cubicBezTo>
                  <a:pt x="4555425" y="6240683"/>
                  <a:pt x="4549025" y="6255452"/>
                  <a:pt x="4542625" y="6270222"/>
                </a:cubicBezTo>
                <a:close/>
                <a:moveTo>
                  <a:pt x="6850615" y="3869675"/>
                </a:moveTo>
                <a:cubicBezTo>
                  <a:pt x="6825507" y="3883460"/>
                  <a:pt x="6801383" y="3894291"/>
                  <a:pt x="6780214" y="3908568"/>
                </a:cubicBezTo>
                <a:cubicBezTo>
                  <a:pt x="6766429" y="3917923"/>
                  <a:pt x="6756090" y="3933184"/>
                  <a:pt x="6743782" y="3945492"/>
                </a:cubicBezTo>
                <a:cubicBezTo>
                  <a:pt x="6746244" y="3947462"/>
                  <a:pt x="6748705" y="3949923"/>
                  <a:pt x="6751167" y="3951893"/>
                </a:cubicBezTo>
                <a:cubicBezTo>
                  <a:pt x="6860954" y="3892814"/>
                  <a:pt x="6860954" y="3892814"/>
                  <a:pt x="6850615" y="3869675"/>
                </a:cubicBezTo>
                <a:close/>
                <a:moveTo>
                  <a:pt x="578475" y="2019049"/>
                </a:moveTo>
                <a:cubicBezTo>
                  <a:pt x="576505" y="2016588"/>
                  <a:pt x="572567" y="2009695"/>
                  <a:pt x="568136" y="2009203"/>
                </a:cubicBezTo>
                <a:cubicBezTo>
                  <a:pt x="563705" y="2008218"/>
                  <a:pt x="554843" y="2012649"/>
                  <a:pt x="553366" y="2016588"/>
                </a:cubicBezTo>
                <a:cubicBezTo>
                  <a:pt x="541058" y="2043173"/>
                  <a:pt x="529735" y="2070743"/>
                  <a:pt x="519396" y="2098313"/>
                </a:cubicBezTo>
                <a:cubicBezTo>
                  <a:pt x="517427" y="2103728"/>
                  <a:pt x="522350" y="2112098"/>
                  <a:pt x="524319" y="2118990"/>
                </a:cubicBezTo>
                <a:cubicBezTo>
                  <a:pt x="531704" y="2116036"/>
                  <a:pt x="544012" y="2115051"/>
                  <a:pt x="545981" y="2110128"/>
                </a:cubicBezTo>
                <a:cubicBezTo>
                  <a:pt x="557305" y="2081081"/>
                  <a:pt x="567151" y="2051542"/>
                  <a:pt x="578475" y="2019049"/>
                </a:cubicBezTo>
                <a:close/>
                <a:moveTo>
                  <a:pt x="143265" y="3478282"/>
                </a:moveTo>
                <a:cubicBezTo>
                  <a:pt x="149173" y="3478282"/>
                  <a:pt x="155573" y="3478774"/>
                  <a:pt x="161481" y="3478774"/>
                </a:cubicBezTo>
                <a:cubicBezTo>
                  <a:pt x="161481" y="3434466"/>
                  <a:pt x="161481" y="3390157"/>
                  <a:pt x="161481" y="3345848"/>
                </a:cubicBezTo>
                <a:cubicBezTo>
                  <a:pt x="155080" y="3390157"/>
                  <a:pt x="126526" y="3432989"/>
                  <a:pt x="143265" y="3478282"/>
                </a:cubicBezTo>
                <a:close/>
                <a:moveTo>
                  <a:pt x="653307" y="4779973"/>
                </a:moveTo>
                <a:cubicBezTo>
                  <a:pt x="624752" y="4810004"/>
                  <a:pt x="656753" y="4830189"/>
                  <a:pt x="671523" y="4850867"/>
                </a:cubicBezTo>
                <a:cubicBezTo>
                  <a:pt x="678415" y="4860221"/>
                  <a:pt x="693677" y="4863667"/>
                  <a:pt x="705000" y="4870067"/>
                </a:cubicBezTo>
                <a:cubicBezTo>
                  <a:pt x="700077" y="4856282"/>
                  <a:pt x="697616" y="4841020"/>
                  <a:pt x="690231" y="4828712"/>
                </a:cubicBezTo>
                <a:cubicBezTo>
                  <a:pt x="680384" y="4812466"/>
                  <a:pt x="666600" y="4797696"/>
                  <a:pt x="653307" y="4779973"/>
                </a:cubicBezTo>
                <a:close/>
                <a:moveTo>
                  <a:pt x="4282681" y="6336685"/>
                </a:moveTo>
                <a:cubicBezTo>
                  <a:pt x="4285142" y="6340131"/>
                  <a:pt x="4287604" y="6343085"/>
                  <a:pt x="4290066" y="6346531"/>
                </a:cubicBezTo>
                <a:cubicBezTo>
                  <a:pt x="4302374" y="6337177"/>
                  <a:pt x="4314189" y="6327331"/>
                  <a:pt x="4325020" y="6318961"/>
                </a:cubicBezTo>
                <a:cubicBezTo>
                  <a:pt x="4339790" y="6318961"/>
                  <a:pt x="4355544" y="6318961"/>
                  <a:pt x="4371298" y="6318961"/>
                </a:cubicBezTo>
                <a:cubicBezTo>
                  <a:pt x="4372283" y="6314038"/>
                  <a:pt x="4372775" y="6309607"/>
                  <a:pt x="4373760" y="6304684"/>
                </a:cubicBezTo>
                <a:cubicBezTo>
                  <a:pt x="4362436" y="6300253"/>
                  <a:pt x="4351605" y="6294345"/>
                  <a:pt x="4339790" y="6291883"/>
                </a:cubicBezTo>
                <a:cubicBezTo>
                  <a:pt x="4301881" y="6283514"/>
                  <a:pt x="4302374" y="6322408"/>
                  <a:pt x="4282681" y="6336685"/>
                </a:cubicBezTo>
                <a:close/>
                <a:moveTo>
                  <a:pt x="438164" y="4399410"/>
                </a:moveTo>
                <a:cubicBezTo>
                  <a:pt x="441118" y="4397934"/>
                  <a:pt x="444072" y="4396949"/>
                  <a:pt x="447518" y="4395472"/>
                </a:cubicBezTo>
                <a:cubicBezTo>
                  <a:pt x="441610" y="4374302"/>
                  <a:pt x="486411" y="4353625"/>
                  <a:pt x="444564" y="4330486"/>
                </a:cubicBezTo>
                <a:cubicBezTo>
                  <a:pt x="432256" y="4345748"/>
                  <a:pt x="420933" y="4360025"/>
                  <a:pt x="408132" y="4376271"/>
                </a:cubicBezTo>
                <a:cubicBezTo>
                  <a:pt x="419456" y="4384641"/>
                  <a:pt x="428810" y="4392026"/>
                  <a:pt x="438164" y="4399410"/>
                </a:cubicBezTo>
                <a:close/>
                <a:moveTo>
                  <a:pt x="1788102" y="6310100"/>
                </a:moveTo>
                <a:cubicBezTo>
                  <a:pt x="1761516" y="6320438"/>
                  <a:pt x="1744285" y="6327331"/>
                  <a:pt x="1727054" y="6334223"/>
                </a:cubicBezTo>
                <a:cubicBezTo>
                  <a:pt x="1777763" y="6364255"/>
                  <a:pt x="1783671" y="6366224"/>
                  <a:pt x="1791056" y="6347024"/>
                </a:cubicBezTo>
                <a:cubicBezTo>
                  <a:pt x="1795486" y="6336685"/>
                  <a:pt x="1789579" y="6322408"/>
                  <a:pt x="1788102" y="6310100"/>
                </a:cubicBezTo>
                <a:close/>
                <a:moveTo>
                  <a:pt x="473118" y="4413195"/>
                </a:moveTo>
                <a:cubicBezTo>
                  <a:pt x="482965" y="4448150"/>
                  <a:pt x="488873" y="4472766"/>
                  <a:pt x="497242" y="4495905"/>
                </a:cubicBezTo>
                <a:cubicBezTo>
                  <a:pt x="498719" y="4500336"/>
                  <a:pt x="511027" y="4501320"/>
                  <a:pt x="518412" y="4503290"/>
                </a:cubicBezTo>
                <a:cubicBezTo>
                  <a:pt x="520873" y="4493936"/>
                  <a:pt x="527766" y="4483105"/>
                  <a:pt x="525304" y="4475228"/>
                </a:cubicBezTo>
                <a:cubicBezTo>
                  <a:pt x="521366" y="4461935"/>
                  <a:pt x="512504" y="4450119"/>
                  <a:pt x="503642" y="4438796"/>
                </a:cubicBezTo>
                <a:cubicBezTo>
                  <a:pt x="497242" y="4430426"/>
                  <a:pt x="486903" y="4424519"/>
                  <a:pt x="473118" y="4413195"/>
                </a:cubicBezTo>
                <a:close/>
                <a:moveTo>
                  <a:pt x="6225370" y="5299861"/>
                </a:moveTo>
                <a:cubicBezTo>
                  <a:pt x="6219463" y="5295431"/>
                  <a:pt x="6213555" y="5291492"/>
                  <a:pt x="6207647" y="5287061"/>
                </a:cubicBezTo>
                <a:cubicBezTo>
                  <a:pt x="6192385" y="5308723"/>
                  <a:pt x="6177616" y="5330878"/>
                  <a:pt x="6162354" y="5352540"/>
                </a:cubicBezTo>
                <a:cubicBezTo>
                  <a:pt x="6167769" y="5356478"/>
                  <a:pt x="6173185" y="5359924"/>
                  <a:pt x="6178600" y="5363863"/>
                </a:cubicBezTo>
                <a:cubicBezTo>
                  <a:pt x="6194355" y="5342693"/>
                  <a:pt x="6209616" y="5321031"/>
                  <a:pt x="6225370" y="5299861"/>
                </a:cubicBezTo>
                <a:close/>
                <a:moveTo>
                  <a:pt x="1196335" y="5561283"/>
                </a:moveTo>
                <a:cubicBezTo>
                  <a:pt x="1219966" y="5519436"/>
                  <a:pt x="1186981" y="5519928"/>
                  <a:pt x="1162857" y="5511066"/>
                </a:cubicBezTo>
                <a:cubicBezTo>
                  <a:pt x="1159903" y="5524359"/>
                  <a:pt x="1157441" y="5534698"/>
                  <a:pt x="1154980" y="5545036"/>
                </a:cubicBezTo>
                <a:cubicBezTo>
                  <a:pt x="1168765" y="5550452"/>
                  <a:pt x="1182550" y="5555375"/>
                  <a:pt x="1196335" y="5561283"/>
                </a:cubicBezTo>
                <a:close/>
                <a:moveTo>
                  <a:pt x="546966" y="5090626"/>
                </a:moveTo>
                <a:cubicBezTo>
                  <a:pt x="518412" y="5089149"/>
                  <a:pt x="497734" y="5088164"/>
                  <a:pt x="470657" y="5086688"/>
                </a:cubicBezTo>
                <a:cubicBezTo>
                  <a:pt x="502165" y="5131488"/>
                  <a:pt x="507088" y="5131981"/>
                  <a:pt x="546966" y="5090626"/>
                </a:cubicBezTo>
                <a:close/>
                <a:moveTo>
                  <a:pt x="1228828" y="5949722"/>
                </a:moveTo>
                <a:cubicBezTo>
                  <a:pt x="1205196" y="5931506"/>
                  <a:pt x="1187473" y="5917721"/>
                  <a:pt x="1169749" y="5903937"/>
                </a:cubicBezTo>
                <a:cubicBezTo>
                  <a:pt x="1155964" y="5939876"/>
                  <a:pt x="1174673" y="5957600"/>
                  <a:pt x="1228828" y="5949722"/>
                </a:cubicBezTo>
                <a:close/>
                <a:moveTo>
                  <a:pt x="165911" y="3537852"/>
                </a:moveTo>
                <a:cubicBezTo>
                  <a:pt x="158527" y="3537360"/>
                  <a:pt x="151142" y="3536868"/>
                  <a:pt x="143757" y="3536376"/>
                </a:cubicBezTo>
                <a:cubicBezTo>
                  <a:pt x="140803" y="3552130"/>
                  <a:pt x="137357" y="3567884"/>
                  <a:pt x="134403" y="3583638"/>
                </a:cubicBezTo>
                <a:cubicBezTo>
                  <a:pt x="144249" y="3581669"/>
                  <a:pt x="160496" y="3582654"/>
                  <a:pt x="162465" y="3577730"/>
                </a:cubicBezTo>
                <a:cubicBezTo>
                  <a:pt x="166896" y="3565915"/>
                  <a:pt x="164927" y="3551145"/>
                  <a:pt x="165911" y="3537852"/>
                </a:cubicBezTo>
                <a:close/>
                <a:moveTo>
                  <a:pt x="1929397" y="5690762"/>
                </a:moveTo>
                <a:cubicBezTo>
                  <a:pt x="1916597" y="5720302"/>
                  <a:pt x="1909212" y="5737040"/>
                  <a:pt x="1901827" y="5753779"/>
                </a:cubicBezTo>
                <a:cubicBezTo>
                  <a:pt x="1920043" y="5753287"/>
                  <a:pt x="1936782" y="5746887"/>
                  <a:pt x="1946628" y="5734579"/>
                </a:cubicBezTo>
                <a:cubicBezTo>
                  <a:pt x="1950567" y="5729656"/>
                  <a:pt x="1938751" y="5712425"/>
                  <a:pt x="1929397" y="5690762"/>
                </a:cubicBezTo>
                <a:close/>
                <a:moveTo>
                  <a:pt x="265852" y="3602346"/>
                </a:moveTo>
                <a:cubicBezTo>
                  <a:pt x="266837" y="3607270"/>
                  <a:pt x="267329" y="3612193"/>
                  <a:pt x="268314" y="3617608"/>
                </a:cubicBezTo>
                <a:cubicBezTo>
                  <a:pt x="288499" y="3612193"/>
                  <a:pt x="308684" y="3607270"/>
                  <a:pt x="336746" y="3599885"/>
                </a:cubicBezTo>
                <a:cubicBezTo>
                  <a:pt x="302284" y="3567392"/>
                  <a:pt x="285053" y="3589546"/>
                  <a:pt x="265852" y="3602346"/>
                </a:cubicBezTo>
                <a:close/>
                <a:moveTo>
                  <a:pt x="6757567" y="4237930"/>
                </a:moveTo>
                <a:cubicBezTo>
                  <a:pt x="6754121" y="4235468"/>
                  <a:pt x="6750675" y="4233007"/>
                  <a:pt x="6747721" y="4230545"/>
                </a:cubicBezTo>
                <a:cubicBezTo>
                  <a:pt x="6728520" y="4248268"/>
                  <a:pt x="6709320" y="4265500"/>
                  <a:pt x="6690119" y="4283223"/>
                </a:cubicBezTo>
                <a:cubicBezTo>
                  <a:pt x="6695043" y="4287654"/>
                  <a:pt x="6699966" y="4292577"/>
                  <a:pt x="6704889" y="4297008"/>
                </a:cubicBezTo>
                <a:cubicBezTo>
                  <a:pt x="6722120" y="4277315"/>
                  <a:pt x="6739843" y="4257623"/>
                  <a:pt x="6757567" y="4237930"/>
                </a:cubicBezTo>
                <a:close/>
                <a:moveTo>
                  <a:pt x="424379" y="4315716"/>
                </a:moveTo>
                <a:cubicBezTo>
                  <a:pt x="426348" y="4293070"/>
                  <a:pt x="427333" y="4274854"/>
                  <a:pt x="429302" y="4251223"/>
                </a:cubicBezTo>
                <a:cubicBezTo>
                  <a:pt x="386963" y="4271408"/>
                  <a:pt x="386963" y="4281254"/>
                  <a:pt x="424379" y="4315716"/>
                </a:cubicBezTo>
                <a:close/>
                <a:moveTo>
                  <a:pt x="5297842" y="6125480"/>
                </a:moveTo>
                <a:cubicBezTo>
                  <a:pt x="5296857" y="6130403"/>
                  <a:pt x="5295873" y="6134834"/>
                  <a:pt x="5294888" y="6139757"/>
                </a:cubicBezTo>
                <a:cubicBezTo>
                  <a:pt x="5313104" y="6141234"/>
                  <a:pt x="5331320" y="6144188"/>
                  <a:pt x="5349043" y="6143696"/>
                </a:cubicBezTo>
                <a:cubicBezTo>
                  <a:pt x="5353474" y="6143696"/>
                  <a:pt x="5357905" y="6134834"/>
                  <a:pt x="5362336" y="6129911"/>
                </a:cubicBezTo>
                <a:cubicBezTo>
                  <a:pt x="5356428" y="6125480"/>
                  <a:pt x="5350028" y="6117110"/>
                  <a:pt x="5344120" y="6117603"/>
                </a:cubicBezTo>
                <a:cubicBezTo>
                  <a:pt x="5328858" y="6118587"/>
                  <a:pt x="5313104" y="6122526"/>
                  <a:pt x="5297842" y="6125480"/>
                </a:cubicBezTo>
                <a:close/>
                <a:moveTo>
                  <a:pt x="5744375" y="5065518"/>
                </a:moveTo>
                <a:cubicBezTo>
                  <a:pt x="5739452" y="5074380"/>
                  <a:pt x="5735021" y="5081764"/>
                  <a:pt x="5731083" y="5089641"/>
                </a:cubicBezTo>
                <a:cubicBezTo>
                  <a:pt x="5759637" y="5117211"/>
                  <a:pt x="5759637" y="5117211"/>
                  <a:pt x="5780315" y="5085210"/>
                </a:cubicBezTo>
                <a:cubicBezTo>
                  <a:pt x="5769483" y="5079303"/>
                  <a:pt x="5758653" y="5073395"/>
                  <a:pt x="5744375" y="5065518"/>
                </a:cubicBezTo>
                <a:close/>
                <a:moveTo>
                  <a:pt x="2644736" y="6734478"/>
                </a:moveTo>
                <a:cubicBezTo>
                  <a:pt x="2641290" y="6715770"/>
                  <a:pt x="2638336" y="6701985"/>
                  <a:pt x="2635875" y="6687708"/>
                </a:cubicBezTo>
                <a:cubicBezTo>
                  <a:pt x="2631936" y="6686231"/>
                  <a:pt x="2628490" y="6684754"/>
                  <a:pt x="2624551" y="6682785"/>
                </a:cubicBezTo>
                <a:cubicBezTo>
                  <a:pt x="2617166" y="6694600"/>
                  <a:pt x="2610274" y="6706416"/>
                  <a:pt x="2600920" y="6721186"/>
                </a:cubicBezTo>
                <a:cubicBezTo>
                  <a:pt x="2619136" y="6726601"/>
                  <a:pt x="2628982" y="6729555"/>
                  <a:pt x="2644736" y="6734478"/>
                </a:cubicBezTo>
                <a:close/>
              </a:path>
            </a:pathLst>
          </a:custGeom>
          <a:solidFill>
            <a:schemeClr val="bg1"/>
          </a:solidFill>
          <a:ln w="4920" cap="flat">
            <a:noFill/>
            <a:prstDash val="solid"/>
            <a:miter/>
          </a:ln>
        </p:spPr>
        <p:txBody>
          <a:bodyPr rtlCol="0" anchor="ctr"/>
          <a:lstStyle/>
          <a:p>
            <a:endParaRPr lang="zh-CN" altLang="en-US"/>
          </a:p>
        </p:txBody>
      </p:sp>
      <p:sp>
        <p:nvSpPr>
          <p:cNvPr id="4" name="矩形 3"/>
          <p:cNvSpPr/>
          <p:nvPr/>
        </p:nvSpPr>
        <p:spPr>
          <a:xfrm>
            <a:off x="3006312" y="2644170"/>
            <a:ext cx="309880" cy="1568450"/>
          </a:xfrm>
          <a:prstGeom prst="rect">
            <a:avLst/>
          </a:prstGeom>
        </p:spPr>
        <p:txBody>
          <a:bodyPr wrap="none">
            <a:spAutoFit/>
          </a:bodyPr>
          <a:lstStyle/>
          <a:p>
            <a:endParaRPr lang="zh-CN" altLang="en-US" sz="9600" dirty="0">
              <a:solidFill>
                <a:schemeClr val="bg1"/>
              </a:solidFill>
              <a:latin typeface="汉仪北魏写经W" panose="00020600040101010101" pitchFamily="18" charset="-122"/>
              <a:ea typeface="汉仪北魏写经W" panose="00020600040101010101" pitchFamily="18" charset="-122"/>
            </a:endParaRPr>
          </a:p>
        </p:txBody>
      </p:sp>
      <p:sp>
        <p:nvSpPr>
          <p:cNvPr id="5" name="文本框 4"/>
          <p:cNvSpPr txBox="1"/>
          <p:nvPr/>
        </p:nvSpPr>
        <p:spPr>
          <a:xfrm>
            <a:off x="4653280" y="2890520"/>
            <a:ext cx="5321935" cy="1322070"/>
          </a:xfrm>
          <a:prstGeom prst="rect">
            <a:avLst/>
          </a:prstGeom>
          <a:noFill/>
        </p:spPr>
        <p:txBody>
          <a:bodyPr vert="horz" wrap="square" rtlCol="0">
            <a:spAutoFit/>
          </a:bodyPr>
          <a:lstStyle/>
          <a:p>
            <a:pPr algn="dist"/>
            <a:r>
              <a:rPr lang="zh-CN" altLang="en-US" sz="4000" i="1" u="sng" dirty="0">
                <a:solidFill>
                  <a:schemeClr val="bg2"/>
                </a:solidFill>
                <a:latin typeface="Arial Black" panose="020B0A04020102020204" charset="0"/>
                <a:ea typeface="汉仪北魏写经W" panose="00020600040101010101" pitchFamily="18" charset="-122"/>
                <a:cs typeface="Arial Black" panose="020B0A04020102020204" charset="0"/>
              </a:rPr>
              <a:t>The scenery of Jiuzhaigou Valley</a:t>
            </a:r>
            <a:endParaRPr lang="zh-CN" altLang="en-US" sz="4000" i="1" u="sng" dirty="0">
              <a:solidFill>
                <a:schemeClr val="bg2"/>
              </a:solidFill>
              <a:latin typeface="Arial Black" panose="020B0A04020102020204" charset="0"/>
              <a:ea typeface="汉仪北魏写经W" panose="00020600040101010101" pitchFamily="18" charset="-122"/>
              <a:cs typeface="Arial Black" panose="020B0A0402010202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2926a9756abf63909aca46c4cecea0d"/>
          <p:cNvPicPr>
            <a:picLocks noChangeAspect="1"/>
          </p:cNvPicPr>
          <p:nvPr/>
        </p:nvPicPr>
        <p:blipFill>
          <a:blip r:embed="rId2"/>
          <a:stretch>
            <a:fillRect/>
          </a:stretch>
        </p:blipFill>
        <p:spPr>
          <a:xfrm>
            <a:off x="330200" y="2806700"/>
            <a:ext cx="4761865" cy="3571240"/>
          </a:xfrm>
          <a:prstGeom prst="rect">
            <a:avLst/>
          </a:prstGeom>
        </p:spPr>
      </p:pic>
      <p:pic>
        <p:nvPicPr>
          <p:cNvPr id="3" name="图片 2" descr="5524186f4cdf9539dec86770c3450d7"/>
          <p:cNvPicPr>
            <a:picLocks noChangeAspect="1"/>
          </p:cNvPicPr>
          <p:nvPr/>
        </p:nvPicPr>
        <p:blipFill>
          <a:blip r:embed="rId3"/>
          <a:stretch>
            <a:fillRect/>
          </a:stretch>
        </p:blipFill>
        <p:spPr>
          <a:xfrm>
            <a:off x="6594475" y="2872740"/>
            <a:ext cx="4890770" cy="3668395"/>
          </a:xfrm>
          <a:prstGeom prst="rect">
            <a:avLst/>
          </a:prstGeom>
        </p:spPr>
      </p:pic>
      <p:pic>
        <p:nvPicPr>
          <p:cNvPr id="4" name="图片 3" descr="92f5923551b81a8ab014cda6fee676f"/>
          <p:cNvPicPr>
            <a:picLocks noChangeAspect="1"/>
          </p:cNvPicPr>
          <p:nvPr/>
        </p:nvPicPr>
        <p:blipFill>
          <a:blip r:embed="rId4"/>
          <a:stretch>
            <a:fillRect/>
          </a:stretch>
        </p:blipFill>
        <p:spPr>
          <a:xfrm>
            <a:off x="330200" y="225425"/>
            <a:ext cx="6875780" cy="24149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045a1757cb8186bc9aa1d2edc880372"/>
          <p:cNvPicPr>
            <a:picLocks noChangeAspect="1"/>
          </p:cNvPicPr>
          <p:nvPr>
            <p:custDataLst>
              <p:tags r:id="rId2"/>
            </p:custDataLst>
          </p:nvPr>
        </p:nvPicPr>
        <p:blipFill>
          <a:blip r:embed="rId3"/>
          <a:stretch>
            <a:fillRect/>
          </a:stretch>
        </p:blipFill>
        <p:spPr>
          <a:xfrm>
            <a:off x="1744345" y="2723515"/>
            <a:ext cx="2914650" cy="388683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Lst>
            <a:lin ang="5400000" scaled="0"/>
          </a:gradFill>
        </p:spPr>
      </p:pic>
      <p:pic>
        <p:nvPicPr>
          <p:cNvPr id="6" name="图片 5" descr="4c8f5b0bde739b15089f9af46b594ae"/>
          <p:cNvPicPr>
            <a:picLocks noChangeAspect="1"/>
          </p:cNvPicPr>
          <p:nvPr/>
        </p:nvPicPr>
        <p:blipFill>
          <a:blip r:embed="rId4"/>
          <a:stretch>
            <a:fillRect/>
          </a:stretch>
        </p:blipFill>
        <p:spPr>
          <a:xfrm>
            <a:off x="6948170" y="2365375"/>
            <a:ext cx="4181475" cy="4181475"/>
          </a:xfrm>
          <a:prstGeom prst="rect">
            <a:avLst/>
          </a:prstGeom>
        </p:spPr>
      </p:pic>
      <p:pic>
        <p:nvPicPr>
          <p:cNvPr id="2" name="图片 1" descr="2f645e9f914b95467c54b5bb78f6654"/>
          <p:cNvPicPr>
            <a:picLocks noChangeAspect="1"/>
          </p:cNvPicPr>
          <p:nvPr/>
        </p:nvPicPr>
        <p:blipFill>
          <a:blip r:embed="rId5"/>
          <a:stretch>
            <a:fillRect/>
          </a:stretch>
        </p:blipFill>
        <p:spPr>
          <a:xfrm>
            <a:off x="489585" y="569595"/>
            <a:ext cx="5429250" cy="1795780"/>
          </a:xfrm>
          <a:prstGeom prst="rect">
            <a:avLst/>
          </a:prstGeom>
        </p:spPr>
      </p:pic>
      <p:pic>
        <p:nvPicPr>
          <p:cNvPr id="3" name="图片 2" descr="4b17071f938ebefa4f279739c1f98be"/>
          <p:cNvPicPr>
            <a:picLocks noChangeAspect="1"/>
          </p:cNvPicPr>
          <p:nvPr/>
        </p:nvPicPr>
        <p:blipFill>
          <a:blip r:embed="rId6"/>
          <a:stretch>
            <a:fillRect/>
          </a:stretch>
        </p:blipFill>
        <p:spPr>
          <a:xfrm>
            <a:off x="6300470" y="898525"/>
            <a:ext cx="5276850" cy="11385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t="15094"/>
          <a:stretch>
            <a:fillRect/>
          </a:stretch>
        </p:blipFill>
        <p:spPr>
          <a:xfrm>
            <a:off x="20" y="10"/>
            <a:ext cx="12191980" cy="6857990"/>
          </a:xfrm>
          <a:prstGeom prst="rect">
            <a:avLst/>
          </a:prstGeom>
        </p:spPr>
      </p:pic>
      <p:sp>
        <p:nvSpPr>
          <p:cNvPr id="3" name="图形 2"/>
          <p:cNvSpPr/>
          <p:nvPr/>
        </p:nvSpPr>
        <p:spPr>
          <a:xfrm rot="5400000">
            <a:off x="2735996" y="2489899"/>
            <a:ext cx="1956404" cy="1878202"/>
          </a:xfrm>
          <a:custGeom>
            <a:avLst/>
            <a:gdLst>
              <a:gd name="connsiteX0" fmla="*/ 944760 w 7143544"/>
              <a:gd name="connsiteY0" fmla="*/ 5739994 h 6857999"/>
              <a:gd name="connsiteX1" fmla="*/ 904882 w 7143544"/>
              <a:gd name="connsiteY1" fmla="*/ 5734087 h 6857999"/>
              <a:gd name="connsiteX2" fmla="*/ 899959 w 7143544"/>
              <a:gd name="connsiteY2" fmla="*/ 5745902 h 6857999"/>
              <a:gd name="connsiteX3" fmla="*/ 933436 w 7143544"/>
              <a:gd name="connsiteY3" fmla="*/ 5769533 h 6857999"/>
              <a:gd name="connsiteX4" fmla="*/ 913744 w 7143544"/>
              <a:gd name="connsiteY4" fmla="*/ 5818765 h 6857999"/>
              <a:gd name="connsiteX5" fmla="*/ 865496 w 7143544"/>
              <a:gd name="connsiteY5" fmla="*/ 5791196 h 6857999"/>
              <a:gd name="connsiteX6" fmla="*/ 856635 w 7143544"/>
              <a:gd name="connsiteY6" fmla="*/ 5711932 h 6857999"/>
              <a:gd name="connsiteX7" fmla="*/ 846296 w 7143544"/>
              <a:gd name="connsiteY7" fmla="*/ 5651869 h 6857999"/>
              <a:gd name="connsiteX8" fmla="*/ 782295 w 7143544"/>
              <a:gd name="connsiteY8" fmla="*/ 5587868 h 6857999"/>
              <a:gd name="connsiteX9" fmla="*/ 652322 w 7143544"/>
              <a:gd name="connsiteY9" fmla="*/ 5547006 h 6857999"/>
              <a:gd name="connsiteX10" fmla="*/ 642968 w 7143544"/>
              <a:gd name="connsiteY10" fmla="*/ 5541590 h 6857999"/>
              <a:gd name="connsiteX11" fmla="*/ 649368 w 7143544"/>
              <a:gd name="connsiteY11" fmla="*/ 5513035 h 6857999"/>
              <a:gd name="connsiteX12" fmla="*/ 706477 w 7143544"/>
              <a:gd name="connsiteY12" fmla="*/ 5489404 h 6857999"/>
              <a:gd name="connsiteX13" fmla="*/ 731586 w 7143544"/>
              <a:gd name="connsiteY13" fmla="*/ 5528297 h 6857999"/>
              <a:gd name="connsiteX14" fmla="*/ 742909 w 7143544"/>
              <a:gd name="connsiteY14" fmla="*/ 5488420 h 6857999"/>
              <a:gd name="connsiteX15" fmla="*/ 796572 w 7143544"/>
              <a:gd name="connsiteY15" fmla="*/ 5488420 h 6857999"/>
              <a:gd name="connsiteX16" fmla="*/ 802480 w 7143544"/>
              <a:gd name="connsiteY16" fmla="*/ 5477096 h 6857999"/>
              <a:gd name="connsiteX17" fmla="*/ 762602 w 7143544"/>
              <a:gd name="connsiteY17" fmla="*/ 5454942 h 6857999"/>
              <a:gd name="connsiteX18" fmla="*/ 755709 w 7143544"/>
              <a:gd name="connsiteY18" fmla="*/ 5425895 h 6857999"/>
              <a:gd name="connsiteX19" fmla="*/ 728632 w 7143544"/>
              <a:gd name="connsiteY19" fmla="*/ 5469219 h 6857999"/>
              <a:gd name="connsiteX20" fmla="*/ 674969 w 7143544"/>
              <a:gd name="connsiteY20" fmla="*/ 5453957 h 6857999"/>
              <a:gd name="connsiteX21" fmla="*/ 639030 w 7143544"/>
              <a:gd name="connsiteY21" fmla="*/ 5481035 h 6857999"/>
              <a:gd name="connsiteX22" fmla="*/ 591767 w 7143544"/>
              <a:gd name="connsiteY22" fmla="*/ 5417525 h 6857999"/>
              <a:gd name="connsiteX23" fmla="*/ 645430 w 7143544"/>
              <a:gd name="connsiteY23" fmla="*/ 5404233 h 6857999"/>
              <a:gd name="connsiteX24" fmla="*/ 645430 w 7143544"/>
              <a:gd name="connsiteY24" fmla="*/ 5396356 h 6857999"/>
              <a:gd name="connsiteX25" fmla="*/ 603583 w 7143544"/>
              <a:gd name="connsiteY25" fmla="*/ 5382079 h 6857999"/>
              <a:gd name="connsiteX26" fmla="*/ 597183 w 7143544"/>
              <a:gd name="connsiteY26" fmla="*/ 5335801 h 6857999"/>
              <a:gd name="connsiteX27" fmla="*/ 637061 w 7143544"/>
              <a:gd name="connsiteY27" fmla="*/ 5311677 h 6857999"/>
              <a:gd name="connsiteX28" fmla="*/ 614906 w 7143544"/>
              <a:gd name="connsiteY28" fmla="*/ 5277215 h 6857999"/>
              <a:gd name="connsiteX29" fmla="*/ 541058 w 7143544"/>
              <a:gd name="connsiteY29" fmla="*/ 5278692 h 6857999"/>
              <a:gd name="connsiteX30" fmla="*/ 497734 w 7143544"/>
              <a:gd name="connsiteY30" fmla="*/ 5316600 h 6857999"/>
              <a:gd name="connsiteX31" fmla="*/ 528258 w 7143544"/>
              <a:gd name="connsiteY31" fmla="*/ 5193520 h 6857999"/>
              <a:gd name="connsiteX32" fmla="*/ 544505 w 7143544"/>
              <a:gd name="connsiteY32" fmla="*/ 5210259 h 6857999"/>
              <a:gd name="connsiteX33" fmla="*/ 551397 w 7143544"/>
              <a:gd name="connsiteY33" fmla="*/ 5204844 h 6857999"/>
              <a:gd name="connsiteX34" fmla="*/ 506596 w 7143544"/>
              <a:gd name="connsiteY34" fmla="*/ 5150689 h 6857999"/>
              <a:gd name="connsiteX35" fmla="*/ 474103 w 7143544"/>
              <a:gd name="connsiteY35" fmla="*/ 5169397 h 6857999"/>
              <a:gd name="connsiteX36" fmla="*/ 480011 w 7143544"/>
              <a:gd name="connsiteY36" fmla="*/ 5203859 h 6857999"/>
              <a:gd name="connsiteX37" fmla="*/ 399271 w 7143544"/>
              <a:gd name="connsiteY37" fmla="*/ 5146750 h 6857999"/>
              <a:gd name="connsiteX38" fmla="*/ 432748 w 7143544"/>
              <a:gd name="connsiteY38" fmla="*/ 5130996 h 6857999"/>
              <a:gd name="connsiteX39" fmla="*/ 391886 w 7143544"/>
              <a:gd name="connsiteY39" fmla="*/ 5096042 h 6857999"/>
              <a:gd name="connsiteX40" fmla="*/ 425363 w 7143544"/>
              <a:gd name="connsiteY40" fmla="*/ 5083734 h 6857999"/>
              <a:gd name="connsiteX41" fmla="*/ 427333 w 7143544"/>
              <a:gd name="connsiteY41" fmla="*/ 5049764 h 6857999"/>
              <a:gd name="connsiteX42" fmla="*/ 413055 w 7143544"/>
              <a:gd name="connsiteY42" fmla="*/ 5006439 h 6857999"/>
              <a:gd name="connsiteX43" fmla="*/ 399271 w 7143544"/>
              <a:gd name="connsiteY43" fmla="*/ 5036963 h 6857999"/>
              <a:gd name="connsiteX44" fmla="*/ 371701 w 7143544"/>
              <a:gd name="connsiteY44" fmla="*/ 5060594 h 6857999"/>
              <a:gd name="connsiteX45" fmla="*/ 332315 w 7143544"/>
              <a:gd name="connsiteY45" fmla="*/ 5010870 h 6857999"/>
              <a:gd name="connsiteX46" fmla="*/ 349546 w 7143544"/>
              <a:gd name="connsiteY46" fmla="*/ 4993147 h 6857999"/>
              <a:gd name="connsiteX47" fmla="*/ 408625 w 7143544"/>
              <a:gd name="connsiteY47" fmla="*/ 4966562 h 6857999"/>
              <a:gd name="connsiteX48" fmla="*/ 357916 w 7143544"/>
              <a:gd name="connsiteY48" fmla="*/ 4901083 h 6857999"/>
              <a:gd name="connsiteX49" fmla="*/ 302776 w 7143544"/>
              <a:gd name="connsiteY49" fmla="*/ 4901083 h 6857999"/>
              <a:gd name="connsiteX50" fmla="*/ 368254 w 7143544"/>
              <a:gd name="connsiteY50" fmla="*/ 4838559 h 6857999"/>
              <a:gd name="connsiteX51" fmla="*/ 346592 w 7143544"/>
              <a:gd name="connsiteY51" fmla="*/ 4791296 h 6857999"/>
              <a:gd name="connsiteX52" fmla="*/ 330838 w 7143544"/>
              <a:gd name="connsiteY52" fmla="*/ 4786373 h 6857999"/>
              <a:gd name="connsiteX53" fmla="*/ 304745 w 7143544"/>
              <a:gd name="connsiteY53" fmla="*/ 4810004 h 6857999"/>
              <a:gd name="connsiteX54" fmla="*/ 261914 w 7143544"/>
              <a:gd name="connsiteY54" fmla="*/ 4879914 h 6857999"/>
              <a:gd name="connsiteX55" fmla="*/ 202343 w 7143544"/>
              <a:gd name="connsiteY55" fmla="*/ 4786865 h 6857999"/>
              <a:gd name="connsiteX56" fmla="*/ 227944 w 7143544"/>
              <a:gd name="connsiteY56" fmla="*/ 4758803 h 6857999"/>
              <a:gd name="connsiteX57" fmla="*/ 248621 w 7143544"/>
              <a:gd name="connsiteY57" fmla="*/ 4799665 h 6857999"/>
              <a:gd name="connsiteX58" fmla="*/ 255513 w 7143544"/>
              <a:gd name="connsiteY58" fmla="*/ 4797696 h 6857999"/>
              <a:gd name="connsiteX59" fmla="*/ 253544 w 7143544"/>
              <a:gd name="connsiteY59" fmla="*/ 4772096 h 6857999"/>
              <a:gd name="connsiteX60" fmla="*/ 293914 w 7143544"/>
              <a:gd name="connsiteY60" fmla="*/ 4719910 h 6857999"/>
              <a:gd name="connsiteX61" fmla="*/ 280129 w 7143544"/>
              <a:gd name="connsiteY61" fmla="*/ 4631785 h 6857999"/>
              <a:gd name="connsiteX62" fmla="*/ 240252 w 7143544"/>
              <a:gd name="connsiteY62" fmla="*/ 4581076 h 6857999"/>
              <a:gd name="connsiteX63" fmla="*/ 204312 w 7143544"/>
              <a:gd name="connsiteY63" fmla="*/ 4552522 h 6857999"/>
              <a:gd name="connsiteX64" fmla="*/ 229913 w 7143544"/>
              <a:gd name="connsiteY64" fmla="*/ 4510675 h 6857999"/>
              <a:gd name="connsiteX65" fmla="*/ 221051 w 7143544"/>
              <a:gd name="connsiteY65" fmla="*/ 4502305 h 6857999"/>
              <a:gd name="connsiteX66" fmla="*/ 195451 w 7143544"/>
              <a:gd name="connsiteY66" fmla="*/ 4521505 h 6857999"/>
              <a:gd name="connsiteX67" fmla="*/ 175265 w 7143544"/>
              <a:gd name="connsiteY67" fmla="*/ 4465873 h 6857999"/>
              <a:gd name="connsiteX68" fmla="*/ 231882 w 7143544"/>
              <a:gd name="connsiteY68" fmla="*/ 4456520 h 6857999"/>
              <a:gd name="connsiteX69" fmla="*/ 153111 w 7143544"/>
              <a:gd name="connsiteY69" fmla="*/ 4384641 h 6857999"/>
              <a:gd name="connsiteX70" fmla="*/ 189543 w 7143544"/>
              <a:gd name="connsiteY70" fmla="*/ 4318670 h 6857999"/>
              <a:gd name="connsiteX71" fmla="*/ 185604 w 7143544"/>
              <a:gd name="connsiteY71" fmla="*/ 4313255 h 6857999"/>
              <a:gd name="connsiteX72" fmla="*/ 147696 w 7143544"/>
              <a:gd name="connsiteY72" fmla="*/ 4336886 h 6857999"/>
              <a:gd name="connsiteX73" fmla="*/ 102402 w 7143544"/>
              <a:gd name="connsiteY73" fmla="*/ 4200021 h 6857999"/>
              <a:gd name="connsiteX74" fmla="*/ 117172 w 7143544"/>
              <a:gd name="connsiteY74" fmla="*/ 4193129 h 6857999"/>
              <a:gd name="connsiteX75" fmla="*/ 132926 w 7143544"/>
              <a:gd name="connsiteY75" fmla="*/ 4211837 h 6857999"/>
              <a:gd name="connsiteX76" fmla="*/ 160988 w 7143544"/>
              <a:gd name="connsiteY76" fmla="*/ 4230053 h 6857999"/>
              <a:gd name="connsiteX77" fmla="*/ 172804 w 7143544"/>
              <a:gd name="connsiteY77" fmla="*/ 4207899 h 6857999"/>
              <a:gd name="connsiteX78" fmla="*/ 143757 w 7143544"/>
              <a:gd name="connsiteY78" fmla="*/ 4188698 h 6857999"/>
              <a:gd name="connsiteX79" fmla="*/ 126526 w 7143544"/>
              <a:gd name="connsiteY79" fmla="*/ 4187221 h 6857999"/>
              <a:gd name="connsiteX80" fmla="*/ 132926 w 7143544"/>
              <a:gd name="connsiteY80" fmla="*/ 4100081 h 6857999"/>
              <a:gd name="connsiteX81" fmla="*/ 106833 w 7143544"/>
              <a:gd name="connsiteY81" fmla="*/ 4124696 h 6857999"/>
              <a:gd name="connsiteX82" fmla="*/ 79263 w 7143544"/>
              <a:gd name="connsiteY82" fmla="*/ 4101557 h 6857999"/>
              <a:gd name="connsiteX83" fmla="*/ 113726 w 7143544"/>
              <a:gd name="connsiteY83" fmla="*/ 4080388 h 6857999"/>
              <a:gd name="connsiteX84" fmla="*/ 171327 w 7143544"/>
              <a:gd name="connsiteY84" fmla="*/ 4048879 h 6857999"/>
              <a:gd name="connsiteX85" fmla="*/ 204312 w 7143544"/>
              <a:gd name="connsiteY85" fmla="*/ 4042972 h 6857999"/>
              <a:gd name="connsiteX86" fmla="*/ 216620 w 7143544"/>
              <a:gd name="connsiteY86" fmla="*/ 4052818 h 6857999"/>
              <a:gd name="connsiteX87" fmla="*/ 216620 w 7143544"/>
              <a:gd name="connsiteY87" fmla="*/ 3959278 h 6857999"/>
              <a:gd name="connsiteX88" fmla="*/ 230405 w 7143544"/>
              <a:gd name="connsiteY88" fmla="*/ 3953862 h 6857999"/>
              <a:gd name="connsiteX89" fmla="*/ 203328 w 7143544"/>
              <a:gd name="connsiteY89" fmla="*/ 3937615 h 6857999"/>
              <a:gd name="connsiteX90" fmla="*/ 160988 w 7143544"/>
              <a:gd name="connsiteY90" fmla="*/ 3959278 h 6857999"/>
              <a:gd name="connsiteX91" fmla="*/ 108802 w 7143544"/>
              <a:gd name="connsiteY91" fmla="*/ 4013433 h 6857999"/>
              <a:gd name="connsiteX92" fmla="*/ 54155 w 7143544"/>
              <a:gd name="connsiteY92" fmla="*/ 3902661 h 6857999"/>
              <a:gd name="connsiteX93" fmla="*/ 111264 w 7143544"/>
              <a:gd name="connsiteY93" fmla="*/ 3787458 h 6857999"/>
              <a:gd name="connsiteX94" fmla="*/ 30524 w 7143544"/>
              <a:gd name="connsiteY94" fmla="*/ 3778104 h 6857999"/>
              <a:gd name="connsiteX95" fmla="*/ 66463 w 7143544"/>
              <a:gd name="connsiteY95" fmla="*/ 3604316 h 6857999"/>
              <a:gd name="connsiteX96" fmla="*/ 49724 w 7143544"/>
              <a:gd name="connsiteY96" fmla="*/ 3544253 h 6857999"/>
              <a:gd name="connsiteX97" fmla="*/ 10339 w 7143544"/>
              <a:gd name="connsiteY97" fmla="*/ 3520129 h 6857999"/>
              <a:gd name="connsiteX98" fmla="*/ 23631 w 7143544"/>
              <a:gd name="connsiteY98" fmla="*/ 3516191 h 6857999"/>
              <a:gd name="connsiteX99" fmla="*/ 36432 w 7143544"/>
              <a:gd name="connsiteY99" fmla="*/ 3463512 h 6857999"/>
              <a:gd name="connsiteX100" fmla="*/ 0 w 7143544"/>
              <a:gd name="connsiteY100" fmla="*/ 3429542 h 6857999"/>
              <a:gd name="connsiteX101" fmla="*/ 5416 w 7143544"/>
              <a:gd name="connsiteY101" fmla="*/ 3421173 h 6857999"/>
              <a:gd name="connsiteX102" fmla="*/ 34955 w 7143544"/>
              <a:gd name="connsiteY102" fmla="*/ 3427573 h 6857999"/>
              <a:gd name="connsiteX103" fmla="*/ 42832 w 7143544"/>
              <a:gd name="connsiteY103" fmla="*/ 3400496 h 6857999"/>
              <a:gd name="connsiteX104" fmla="*/ 10831 w 7143544"/>
              <a:gd name="connsiteY104" fmla="*/ 3383757 h 6857999"/>
              <a:gd name="connsiteX105" fmla="*/ 12308 w 7143544"/>
              <a:gd name="connsiteY105" fmla="*/ 3371449 h 6857999"/>
              <a:gd name="connsiteX106" fmla="*/ 63509 w 7143544"/>
              <a:gd name="connsiteY106" fmla="*/ 3366033 h 6857999"/>
              <a:gd name="connsiteX107" fmla="*/ 63017 w 7143544"/>
              <a:gd name="connsiteY107" fmla="*/ 3364064 h 6857999"/>
              <a:gd name="connsiteX108" fmla="*/ 125541 w 7143544"/>
              <a:gd name="connsiteY108" fmla="*/ 3355695 h 6857999"/>
              <a:gd name="connsiteX109" fmla="*/ 130957 w 7143544"/>
              <a:gd name="connsiteY109" fmla="*/ 3364556 h 6857999"/>
              <a:gd name="connsiteX110" fmla="*/ 158034 w 7143544"/>
              <a:gd name="connsiteY110" fmla="*/ 3309417 h 6857999"/>
              <a:gd name="connsiteX111" fmla="*/ 54647 w 7143544"/>
              <a:gd name="connsiteY111" fmla="*/ 3340433 h 6857999"/>
              <a:gd name="connsiteX112" fmla="*/ 31508 w 7143544"/>
              <a:gd name="connsiteY112" fmla="*/ 3324679 h 6857999"/>
              <a:gd name="connsiteX113" fmla="*/ 17231 w 7143544"/>
              <a:gd name="connsiteY113" fmla="*/ 3275939 h 6857999"/>
              <a:gd name="connsiteX114" fmla="*/ 39878 w 7143544"/>
              <a:gd name="connsiteY114" fmla="*/ 3240492 h 6857999"/>
              <a:gd name="connsiteX115" fmla="*/ 45786 w 7143544"/>
              <a:gd name="connsiteY115" fmla="*/ 3231138 h 6857999"/>
              <a:gd name="connsiteX116" fmla="*/ 136865 w 7143544"/>
              <a:gd name="connsiteY116" fmla="*/ 3169106 h 6857999"/>
              <a:gd name="connsiteX117" fmla="*/ 126034 w 7143544"/>
              <a:gd name="connsiteY117" fmla="*/ 3234092 h 6857999"/>
              <a:gd name="connsiteX118" fmla="*/ 145726 w 7143544"/>
              <a:gd name="connsiteY118" fmla="*/ 3302524 h 6857999"/>
              <a:gd name="connsiteX119" fmla="*/ 156065 w 7143544"/>
              <a:gd name="connsiteY119" fmla="*/ 3118889 h 6857999"/>
              <a:gd name="connsiteX120" fmla="*/ 146711 w 7143544"/>
              <a:gd name="connsiteY120" fmla="*/ 3119382 h 6857999"/>
              <a:gd name="connsiteX121" fmla="*/ 151634 w 7143544"/>
              <a:gd name="connsiteY121" fmla="*/ 3159260 h 6857999"/>
              <a:gd name="connsiteX122" fmla="*/ 66955 w 7143544"/>
              <a:gd name="connsiteY122" fmla="*/ 3133659 h 6857999"/>
              <a:gd name="connsiteX123" fmla="*/ 65971 w 7143544"/>
              <a:gd name="connsiteY123" fmla="*/ 3109043 h 6857999"/>
              <a:gd name="connsiteX124" fmla="*/ 29047 w 7143544"/>
              <a:gd name="connsiteY124" fmla="*/ 3101166 h 6857999"/>
              <a:gd name="connsiteX125" fmla="*/ 31508 w 7143544"/>
              <a:gd name="connsiteY125" fmla="*/ 3045534 h 6857999"/>
              <a:gd name="connsiteX126" fmla="*/ 19200 w 7143544"/>
              <a:gd name="connsiteY126" fmla="*/ 3040611 h 6857999"/>
              <a:gd name="connsiteX127" fmla="*/ 57109 w 7143544"/>
              <a:gd name="connsiteY127" fmla="*/ 3014026 h 6857999"/>
              <a:gd name="connsiteX128" fmla="*/ 36924 w 7143544"/>
              <a:gd name="connsiteY128" fmla="*/ 2984979 h 6857999"/>
              <a:gd name="connsiteX129" fmla="*/ 64001 w 7143544"/>
              <a:gd name="connsiteY129" fmla="*/ 2949532 h 6857999"/>
              <a:gd name="connsiteX130" fmla="*/ 94033 w 7143544"/>
              <a:gd name="connsiteY130" fmla="*/ 2924916 h 6857999"/>
              <a:gd name="connsiteX131" fmla="*/ 71879 w 7143544"/>
              <a:gd name="connsiteY131" fmla="*/ 2852545 h 6857999"/>
              <a:gd name="connsiteX132" fmla="*/ 97971 w 7143544"/>
              <a:gd name="connsiteY132" fmla="*/ 2741773 h 6857999"/>
              <a:gd name="connsiteX133" fmla="*/ 141788 w 7143544"/>
              <a:gd name="connsiteY133" fmla="*/ 2692541 h 6857999"/>
              <a:gd name="connsiteX134" fmla="*/ 155573 w 7143544"/>
              <a:gd name="connsiteY134" fmla="*/ 2650694 h 6857999"/>
              <a:gd name="connsiteX135" fmla="*/ 76802 w 7143544"/>
              <a:gd name="connsiteY135" fmla="*/ 2637894 h 6857999"/>
              <a:gd name="connsiteX136" fmla="*/ 147203 w 7143544"/>
              <a:gd name="connsiteY136" fmla="*/ 2400596 h 6857999"/>
              <a:gd name="connsiteX137" fmla="*/ 203820 w 7143544"/>
              <a:gd name="connsiteY137" fmla="*/ 2356288 h 6857999"/>
              <a:gd name="connsiteX138" fmla="*/ 203820 w 7143544"/>
              <a:gd name="connsiteY138" fmla="*/ 2293271 h 6857999"/>
              <a:gd name="connsiteX139" fmla="*/ 217605 w 7143544"/>
              <a:gd name="connsiteY139" fmla="*/ 2230254 h 6857999"/>
              <a:gd name="connsiteX140" fmla="*/ 244682 w 7143544"/>
              <a:gd name="connsiteY140" fmla="*/ 2175607 h 6857999"/>
              <a:gd name="connsiteX141" fmla="*/ 266344 w 7143544"/>
              <a:gd name="connsiteY141" fmla="*/ 2149021 h 6857999"/>
              <a:gd name="connsiteX142" fmla="*/ 283576 w 7143544"/>
              <a:gd name="connsiteY142" fmla="*/ 2021511 h 6857999"/>
              <a:gd name="connsiteX143" fmla="*/ 309176 w 7143544"/>
              <a:gd name="connsiteY143" fmla="*/ 1983602 h 6857999"/>
              <a:gd name="connsiteX144" fmla="*/ 352500 w 7143544"/>
              <a:gd name="connsiteY144" fmla="*/ 1931416 h 6857999"/>
              <a:gd name="connsiteX145" fmla="*/ 381055 w 7143544"/>
              <a:gd name="connsiteY145" fmla="*/ 1902862 h 6857999"/>
              <a:gd name="connsiteX146" fmla="*/ 405671 w 7143544"/>
              <a:gd name="connsiteY146" fmla="*/ 1855107 h 6857999"/>
              <a:gd name="connsiteX147" fmla="*/ 430287 w 7143544"/>
              <a:gd name="connsiteY147" fmla="*/ 1818183 h 6857999"/>
              <a:gd name="connsiteX148" fmla="*/ 480995 w 7143544"/>
              <a:gd name="connsiteY148" fmla="*/ 1771905 h 6857999"/>
              <a:gd name="connsiteX149" fmla="*/ 524319 w 7143544"/>
              <a:gd name="connsiteY149" fmla="*/ 1732027 h 6857999"/>
              <a:gd name="connsiteX150" fmla="*/ 555828 w 7143544"/>
              <a:gd name="connsiteY150" fmla="*/ 1650795 h 6857999"/>
              <a:gd name="connsiteX151" fmla="*/ 536627 w 7143544"/>
              <a:gd name="connsiteY151" fmla="*/ 1586301 h 6857999"/>
              <a:gd name="connsiteX152" fmla="*/ 590290 w 7143544"/>
              <a:gd name="connsiteY152" fmla="*/ 1631594 h 6857999"/>
              <a:gd name="connsiteX153" fmla="*/ 597675 w 7143544"/>
              <a:gd name="connsiteY153" fmla="*/ 1626179 h 6857999"/>
              <a:gd name="connsiteX154" fmla="*/ 568628 w 7143544"/>
              <a:gd name="connsiteY154" fmla="*/ 1578916 h 6857999"/>
              <a:gd name="connsiteX155" fmla="*/ 610475 w 7143544"/>
              <a:gd name="connsiteY155" fmla="*/ 1597132 h 6857999"/>
              <a:gd name="connsiteX156" fmla="*/ 559274 w 7143544"/>
              <a:gd name="connsiteY156" fmla="*/ 1520330 h 6857999"/>
              <a:gd name="connsiteX157" fmla="*/ 674969 w 7143544"/>
              <a:gd name="connsiteY157" fmla="*/ 1356880 h 6857999"/>
              <a:gd name="connsiteX158" fmla="*/ 686785 w 7143544"/>
              <a:gd name="connsiteY158" fmla="*/ 1359834 h 6857999"/>
              <a:gd name="connsiteX159" fmla="*/ 688754 w 7143544"/>
              <a:gd name="connsiteY159" fmla="*/ 1396758 h 6857999"/>
              <a:gd name="connsiteX160" fmla="*/ 717308 w 7143544"/>
              <a:gd name="connsiteY160" fmla="*/ 1389866 h 6857999"/>
              <a:gd name="connsiteX161" fmla="*/ 759648 w 7143544"/>
              <a:gd name="connsiteY161" fmla="*/ 1442544 h 6857999"/>
              <a:gd name="connsiteX162" fmla="*/ 667092 w 7143544"/>
              <a:gd name="connsiteY162" fmla="*/ 1462729 h 6857999"/>
              <a:gd name="connsiteX163" fmla="*/ 665615 w 7143544"/>
              <a:gd name="connsiteY163" fmla="*/ 1475529 h 6857999"/>
              <a:gd name="connsiteX164" fmla="*/ 716816 w 7143544"/>
              <a:gd name="connsiteY164" fmla="*/ 1489314 h 6857999"/>
              <a:gd name="connsiteX165" fmla="*/ 623276 w 7143544"/>
              <a:gd name="connsiteY165" fmla="*/ 1626179 h 6857999"/>
              <a:gd name="connsiteX166" fmla="*/ 559766 w 7143544"/>
              <a:gd name="connsiteY166" fmla="*/ 1754182 h 6857999"/>
              <a:gd name="connsiteX167" fmla="*/ 484442 w 7143544"/>
              <a:gd name="connsiteY167" fmla="*/ 1894985 h 6857999"/>
              <a:gd name="connsiteX168" fmla="*/ 420933 w 7143544"/>
              <a:gd name="connsiteY168" fmla="*/ 2044650 h 6857999"/>
              <a:gd name="connsiteX169" fmla="*/ 491334 w 7143544"/>
              <a:gd name="connsiteY169" fmla="*/ 1983110 h 6857999"/>
              <a:gd name="connsiteX170" fmla="*/ 507088 w 7143544"/>
              <a:gd name="connsiteY170" fmla="*/ 1961940 h 6857999"/>
              <a:gd name="connsiteX171" fmla="*/ 540566 w 7143544"/>
              <a:gd name="connsiteY171" fmla="*/ 1863969 h 6857999"/>
              <a:gd name="connsiteX172" fmla="*/ 589306 w 7143544"/>
              <a:gd name="connsiteY172" fmla="*/ 1774859 h 6857999"/>
              <a:gd name="connsiteX173" fmla="*/ 635091 w 7143544"/>
              <a:gd name="connsiteY173" fmla="*/ 1690673 h 6857999"/>
              <a:gd name="connsiteX174" fmla="*/ 653799 w 7143544"/>
              <a:gd name="connsiteY174" fmla="*/ 1670488 h 6857999"/>
              <a:gd name="connsiteX175" fmla="*/ 699093 w 7143544"/>
              <a:gd name="connsiteY175" fmla="*/ 1641933 h 6857999"/>
              <a:gd name="connsiteX176" fmla="*/ 667584 w 7143544"/>
              <a:gd name="connsiteY176" fmla="*/ 1627656 h 6857999"/>
              <a:gd name="connsiteX177" fmla="*/ 770971 w 7143544"/>
              <a:gd name="connsiteY177" fmla="*/ 1484883 h 6857999"/>
              <a:gd name="connsiteX178" fmla="*/ 813311 w 7143544"/>
              <a:gd name="connsiteY178" fmla="*/ 1531654 h 6857999"/>
              <a:gd name="connsiteX179" fmla="*/ 778848 w 7143544"/>
              <a:gd name="connsiteY179" fmla="*/ 1582362 h 6857999"/>
              <a:gd name="connsiteX180" fmla="*/ 748324 w 7143544"/>
              <a:gd name="connsiteY180" fmla="*/ 1640948 h 6857999"/>
              <a:gd name="connsiteX181" fmla="*/ 711401 w 7143544"/>
              <a:gd name="connsiteY181" fmla="*/ 1693134 h 6857999"/>
              <a:gd name="connsiteX182" fmla="*/ 643461 w 7143544"/>
              <a:gd name="connsiteY182" fmla="*/ 1780275 h 6857999"/>
              <a:gd name="connsiteX183" fmla="*/ 623768 w 7143544"/>
              <a:gd name="connsiteY183" fmla="*/ 1818183 h 6857999"/>
              <a:gd name="connsiteX184" fmla="*/ 561243 w 7143544"/>
              <a:gd name="connsiteY184" fmla="*/ 1947663 h 6857999"/>
              <a:gd name="connsiteX185" fmla="*/ 567644 w 7143544"/>
              <a:gd name="connsiteY185" fmla="*/ 1999356 h 6857999"/>
              <a:gd name="connsiteX186" fmla="*/ 614414 w 7143544"/>
              <a:gd name="connsiteY186" fmla="*/ 1950617 h 6857999"/>
              <a:gd name="connsiteX187" fmla="*/ 620814 w 7143544"/>
              <a:gd name="connsiteY187" fmla="*/ 1930924 h 6857999"/>
              <a:gd name="connsiteX188" fmla="*/ 682846 w 7143544"/>
              <a:gd name="connsiteY188" fmla="*/ 1823599 h 6857999"/>
              <a:gd name="connsiteX189" fmla="*/ 757679 w 7143544"/>
              <a:gd name="connsiteY189" fmla="*/ 1733012 h 6857999"/>
              <a:gd name="connsiteX190" fmla="*/ 798049 w 7143544"/>
              <a:gd name="connsiteY190" fmla="*/ 1652272 h 6857999"/>
              <a:gd name="connsiteX191" fmla="*/ 801495 w 7143544"/>
              <a:gd name="connsiteY191" fmla="*/ 1631594 h 6857999"/>
              <a:gd name="connsiteX192" fmla="*/ 884697 w 7143544"/>
              <a:gd name="connsiteY192" fmla="*/ 1517869 h 6857999"/>
              <a:gd name="connsiteX193" fmla="*/ 941313 w 7143544"/>
              <a:gd name="connsiteY193" fmla="*/ 1450421 h 6857999"/>
              <a:gd name="connsiteX194" fmla="*/ 950668 w 7143544"/>
              <a:gd name="connsiteY194" fmla="*/ 1439098 h 6857999"/>
              <a:gd name="connsiteX195" fmla="*/ 999407 w 7143544"/>
              <a:gd name="connsiteY195" fmla="*/ 1419405 h 6857999"/>
              <a:gd name="connsiteX196" fmla="*/ 1018115 w 7143544"/>
              <a:gd name="connsiteY196" fmla="*/ 1354419 h 6857999"/>
              <a:gd name="connsiteX197" fmla="*/ 1076701 w 7143544"/>
              <a:gd name="connsiteY197" fmla="*/ 1348511 h 6857999"/>
              <a:gd name="connsiteX198" fmla="*/ 1096886 w 7143544"/>
              <a:gd name="connsiteY198" fmla="*/ 1283033 h 6857999"/>
              <a:gd name="connsiteX199" fmla="*/ 1180088 w 7143544"/>
              <a:gd name="connsiteY199" fmla="*/ 1208693 h 6857999"/>
              <a:gd name="connsiteX200" fmla="*/ 1182550 w 7143544"/>
              <a:gd name="connsiteY200" fmla="*/ 1197862 h 6857999"/>
              <a:gd name="connsiteX201" fmla="*/ 1218489 w 7143544"/>
              <a:gd name="connsiteY201" fmla="*/ 1132383 h 6857999"/>
              <a:gd name="connsiteX202" fmla="*/ 1286921 w 7143544"/>
              <a:gd name="connsiteY202" fmla="*/ 1097921 h 6857999"/>
              <a:gd name="connsiteX203" fmla="*/ 1324338 w 7143544"/>
              <a:gd name="connsiteY203" fmla="*/ 1078228 h 6857999"/>
              <a:gd name="connsiteX204" fmla="*/ 1345507 w 7143544"/>
              <a:gd name="connsiteY204" fmla="*/ 1025550 h 6857999"/>
              <a:gd name="connsiteX205" fmla="*/ 1528157 w 7143544"/>
              <a:gd name="connsiteY205" fmla="*/ 889670 h 6857999"/>
              <a:gd name="connsiteX206" fmla="*/ 1579359 w 7143544"/>
              <a:gd name="connsiteY206" fmla="*/ 806960 h 6857999"/>
              <a:gd name="connsiteX207" fmla="*/ 1653699 w 7143544"/>
              <a:gd name="connsiteY207" fmla="*/ 789237 h 6857999"/>
              <a:gd name="connsiteX208" fmla="*/ 1779240 w 7143544"/>
              <a:gd name="connsiteY208" fmla="*/ 723759 h 6857999"/>
              <a:gd name="connsiteX209" fmla="*/ 1821579 w 7143544"/>
              <a:gd name="connsiteY209" fmla="*/ 688804 h 6857999"/>
              <a:gd name="connsiteX210" fmla="*/ 1900350 w 7143544"/>
              <a:gd name="connsiteY210" fmla="*/ 641049 h 6857999"/>
              <a:gd name="connsiteX211" fmla="*/ 1951552 w 7143544"/>
              <a:gd name="connsiteY211" fmla="*/ 633172 h 6857999"/>
              <a:gd name="connsiteX212" fmla="*/ 1970752 w 7143544"/>
              <a:gd name="connsiteY212" fmla="*/ 625295 h 6857999"/>
              <a:gd name="connsiteX213" fmla="*/ 2022938 w 7143544"/>
              <a:gd name="connsiteY213" fmla="*/ 571632 h 6857999"/>
              <a:gd name="connsiteX214" fmla="*/ 2079062 w 7143544"/>
              <a:gd name="connsiteY214" fmla="*/ 572124 h 6857999"/>
              <a:gd name="connsiteX215" fmla="*/ 2176541 w 7143544"/>
              <a:gd name="connsiteY215" fmla="*/ 504184 h 6857999"/>
              <a:gd name="connsiteX216" fmla="*/ 2232666 w 7143544"/>
              <a:gd name="connsiteY216" fmla="*/ 468737 h 6857999"/>
              <a:gd name="connsiteX217" fmla="*/ 2296667 w 7143544"/>
              <a:gd name="connsiteY217" fmla="*/ 455445 h 6857999"/>
              <a:gd name="connsiteX218" fmla="*/ 2277467 w 7143544"/>
              <a:gd name="connsiteY218" fmla="*/ 522400 h 6857999"/>
              <a:gd name="connsiteX219" fmla="*/ 2210019 w 7143544"/>
              <a:gd name="connsiteY219" fmla="*/ 541108 h 6857999"/>
              <a:gd name="connsiteX220" fmla="*/ 2051000 w 7143544"/>
              <a:gd name="connsiteY220" fmla="*/ 615448 h 6857999"/>
              <a:gd name="connsiteX221" fmla="*/ 1690130 w 7143544"/>
              <a:gd name="connsiteY221" fmla="*/ 821238 h 6857999"/>
              <a:gd name="connsiteX222" fmla="*/ 1634006 w 7143544"/>
              <a:gd name="connsiteY222" fmla="*/ 852746 h 6857999"/>
              <a:gd name="connsiteX223" fmla="*/ 1574435 w 7143544"/>
              <a:gd name="connsiteY223" fmla="*/ 910840 h 6857999"/>
              <a:gd name="connsiteX224" fmla="*/ 1548835 w 7143544"/>
              <a:gd name="connsiteY224" fmla="*/ 939394 h 6857999"/>
              <a:gd name="connsiteX225" fmla="*/ 1425755 w 7143544"/>
              <a:gd name="connsiteY225" fmla="*/ 1040812 h 6857999"/>
              <a:gd name="connsiteX226" fmla="*/ 1345507 w 7143544"/>
              <a:gd name="connsiteY226" fmla="*/ 1119091 h 6857999"/>
              <a:gd name="connsiteX227" fmla="*/ 1258367 w 7143544"/>
              <a:gd name="connsiteY227" fmla="*/ 1214600 h 6857999"/>
              <a:gd name="connsiteX228" fmla="*/ 1159903 w 7143544"/>
              <a:gd name="connsiteY228" fmla="*/ 1324388 h 6857999"/>
              <a:gd name="connsiteX229" fmla="*/ 1132825 w 7143544"/>
              <a:gd name="connsiteY229" fmla="*/ 1345557 h 6857999"/>
              <a:gd name="connsiteX230" fmla="*/ 1118056 w 7143544"/>
              <a:gd name="connsiteY230" fmla="*/ 1359834 h 6857999"/>
              <a:gd name="connsiteX231" fmla="*/ 1006300 w 7143544"/>
              <a:gd name="connsiteY231" fmla="*/ 1522300 h 6857999"/>
              <a:gd name="connsiteX232" fmla="*/ 945252 w 7143544"/>
              <a:gd name="connsiteY232" fmla="*/ 1609440 h 6857999"/>
              <a:gd name="connsiteX233" fmla="*/ 921621 w 7143544"/>
              <a:gd name="connsiteY233" fmla="*/ 1638979 h 6857999"/>
              <a:gd name="connsiteX234" fmla="*/ 865989 w 7143544"/>
              <a:gd name="connsiteY234" fmla="*/ 1733504 h 6857999"/>
              <a:gd name="connsiteX235" fmla="*/ 800018 w 7143544"/>
              <a:gd name="connsiteY235" fmla="*/ 1856584 h 6857999"/>
              <a:gd name="connsiteX236" fmla="*/ 771463 w 7143544"/>
              <a:gd name="connsiteY236" fmla="*/ 1922062 h 6857999"/>
              <a:gd name="connsiteX237" fmla="*/ 738970 w 7143544"/>
              <a:gd name="connsiteY237" fmla="*/ 1977694 h 6857999"/>
              <a:gd name="connsiteX238" fmla="*/ 686292 w 7143544"/>
              <a:gd name="connsiteY238" fmla="*/ 2109144 h 6857999"/>
              <a:gd name="connsiteX239" fmla="*/ 676446 w 7143544"/>
              <a:gd name="connsiteY239" fmla="*/ 2128836 h 6857999"/>
              <a:gd name="connsiteX240" fmla="*/ 649368 w 7143544"/>
              <a:gd name="connsiteY240" fmla="*/ 2182499 h 6857999"/>
              <a:gd name="connsiteX241" fmla="*/ 615398 w 7143544"/>
              <a:gd name="connsiteY241" fmla="*/ 2267178 h 6857999"/>
              <a:gd name="connsiteX242" fmla="*/ 586352 w 7143544"/>
              <a:gd name="connsiteY242" fmla="*/ 2361703 h 6857999"/>
              <a:gd name="connsiteX243" fmla="*/ 560751 w 7143544"/>
              <a:gd name="connsiteY243" fmla="*/ 2400596 h 6857999"/>
              <a:gd name="connsiteX244" fmla="*/ 549920 w 7143544"/>
              <a:gd name="connsiteY244" fmla="*/ 2429151 h 6857999"/>
              <a:gd name="connsiteX245" fmla="*/ 540566 w 7143544"/>
              <a:gd name="connsiteY245" fmla="*/ 2487244 h 6857999"/>
              <a:gd name="connsiteX246" fmla="*/ 523827 w 7143544"/>
              <a:gd name="connsiteY246" fmla="*/ 2582754 h 6857999"/>
              <a:gd name="connsiteX247" fmla="*/ 516935 w 7143544"/>
              <a:gd name="connsiteY247" fmla="*/ 2607370 h 6857999"/>
              <a:gd name="connsiteX248" fmla="*/ 488873 w 7143544"/>
              <a:gd name="connsiteY248" fmla="*/ 2737342 h 6857999"/>
              <a:gd name="connsiteX249" fmla="*/ 458349 w 7143544"/>
              <a:gd name="connsiteY249" fmla="*/ 2885530 h 6857999"/>
              <a:gd name="connsiteX250" fmla="*/ 427333 w 7143544"/>
              <a:gd name="connsiteY250" fmla="*/ 3065227 h 6857999"/>
              <a:gd name="connsiteX251" fmla="*/ 438164 w 7143544"/>
              <a:gd name="connsiteY251" fmla="*/ 3203076 h 6857999"/>
              <a:gd name="connsiteX252" fmla="*/ 427825 w 7143544"/>
              <a:gd name="connsiteY252" fmla="*/ 3344863 h 6857999"/>
              <a:gd name="connsiteX253" fmla="*/ 432748 w 7143544"/>
              <a:gd name="connsiteY253" fmla="*/ 3393111 h 6857999"/>
              <a:gd name="connsiteX254" fmla="*/ 425363 w 7143544"/>
              <a:gd name="connsiteY254" fmla="*/ 3520621 h 6857999"/>
              <a:gd name="connsiteX255" fmla="*/ 429302 w 7143544"/>
              <a:gd name="connsiteY255" fmla="*/ 3548191 h 6857999"/>
              <a:gd name="connsiteX256" fmla="*/ 456872 w 7143544"/>
              <a:gd name="connsiteY256" fmla="*/ 3639763 h 6857999"/>
              <a:gd name="connsiteX257" fmla="*/ 476565 w 7143544"/>
              <a:gd name="connsiteY257" fmla="*/ 3718534 h 6857999"/>
              <a:gd name="connsiteX258" fmla="*/ 532689 w 7143544"/>
              <a:gd name="connsiteY258" fmla="*/ 3941554 h 6857999"/>
              <a:gd name="connsiteX259" fmla="*/ 550412 w 7143544"/>
              <a:gd name="connsiteY259" fmla="*/ 3905122 h 6857999"/>
              <a:gd name="connsiteX260" fmla="*/ 550905 w 7143544"/>
              <a:gd name="connsiteY260" fmla="*/ 3951893 h 6857999"/>
              <a:gd name="connsiteX261" fmla="*/ 548935 w 7143544"/>
              <a:gd name="connsiteY261" fmla="*/ 3990786 h 6857999"/>
              <a:gd name="connsiteX262" fmla="*/ 571582 w 7143544"/>
              <a:gd name="connsiteY262" fmla="*/ 4070049 h 6857999"/>
              <a:gd name="connsiteX263" fmla="*/ 621306 w 7143544"/>
              <a:gd name="connsiteY263" fmla="*/ 4121743 h 6857999"/>
              <a:gd name="connsiteX264" fmla="*/ 601614 w 7143544"/>
              <a:gd name="connsiteY264" fmla="*/ 4152266 h 6857999"/>
              <a:gd name="connsiteX265" fmla="*/ 629676 w 7143544"/>
              <a:gd name="connsiteY265" fmla="*/ 4147343 h 6857999"/>
              <a:gd name="connsiteX266" fmla="*/ 623276 w 7143544"/>
              <a:gd name="connsiteY266" fmla="*/ 4189683 h 6857999"/>
              <a:gd name="connsiteX267" fmla="*/ 704508 w 7143544"/>
              <a:gd name="connsiteY267" fmla="*/ 4241376 h 6857999"/>
              <a:gd name="connsiteX268" fmla="*/ 703524 w 7143544"/>
              <a:gd name="connsiteY268" fmla="*/ 4316209 h 6857999"/>
              <a:gd name="connsiteX269" fmla="*/ 692200 w 7143544"/>
              <a:gd name="connsiteY269" fmla="*/ 4265500 h 6857999"/>
              <a:gd name="connsiteX270" fmla="*/ 660692 w 7143544"/>
              <a:gd name="connsiteY270" fmla="*/ 4234976 h 6857999"/>
              <a:gd name="connsiteX271" fmla="*/ 642968 w 7143544"/>
              <a:gd name="connsiteY271" fmla="*/ 4293070 h 6857999"/>
              <a:gd name="connsiteX272" fmla="*/ 720755 w 7143544"/>
              <a:gd name="connsiteY272" fmla="*/ 4351655 h 6857999"/>
              <a:gd name="connsiteX273" fmla="*/ 731093 w 7143544"/>
              <a:gd name="connsiteY273" fmla="*/ 4348702 h 6857999"/>
              <a:gd name="connsiteX274" fmla="*/ 748324 w 7143544"/>
              <a:gd name="connsiteY274" fmla="*/ 4382672 h 6857999"/>
              <a:gd name="connsiteX275" fmla="*/ 801987 w 7143544"/>
              <a:gd name="connsiteY275" fmla="*/ 4431411 h 6857999"/>
              <a:gd name="connsiteX276" fmla="*/ 850234 w 7143544"/>
              <a:gd name="connsiteY276" fmla="*/ 4507721 h 6857999"/>
              <a:gd name="connsiteX277" fmla="*/ 873373 w 7143544"/>
              <a:gd name="connsiteY277" fmla="*/ 4540214 h 6857999"/>
              <a:gd name="connsiteX278" fmla="*/ 855650 w 7143544"/>
              <a:gd name="connsiteY278" fmla="*/ 4550552 h 6857999"/>
              <a:gd name="connsiteX279" fmla="*/ 835465 w 7143544"/>
              <a:gd name="connsiteY279" fmla="*/ 4518059 h 6857999"/>
              <a:gd name="connsiteX280" fmla="*/ 819218 w 7143544"/>
              <a:gd name="connsiteY280" fmla="*/ 4539229 h 6857999"/>
              <a:gd name="connsiteX281" fmla="*/ 848758 w 7143544"/>
              <a:gd name="connsiteY281" fmla="*/ 4559414 h 6857999"/>
              <a:gd name="connsiteX282" fmla="*/ 905866 w 7143544"/>
              <a:gd name="connsiteY282" fmla="*/ 4604707 h 6857999"/>
              <a:gd name="connsiteX283" fmla="*/ 860081 w 7143544"/>
              <a:gd name="connsiteY283" fmla="*/ 4631785 h 6857999"/>
              <a:gd name="connsiteX284" fmla="*/ 911774 w 7143544"/>
              <a:gd name="connsiteY284" fmla="*/ 4664278 h 6857999"/>
              <a:gd name="connsiteX285" fmla="*/ 920144 w 7143544"/>
              <a:gd name="connsiteY285" fmla="*/ 4683478 h 6857999"/>
              <a:gd name="connsiteX286" fmla="*/ 932944 w 7143544"/>
              <a:gd name="connsiteY286" fmla="*/ 4738618 h 6857999"/>
              <a:gd name="connsiteX287" fmla="*/ 966422 w 7143544"/>
              <a:gd name="connsiteY287" fmla="*/ 4641631 h 6857999"/>
              <a:gd name="connsiteX288" fmla="*/ 1010238 w 7143544"/>
              <a:gd name="connsiteY288" fmla="*/ 4655909 h 6857999"/>
              <a:gd name="connsiteX289" fmla="*/ 1021561 w 7143544"/>
              <a:gd name="connsiteY289" fmla="*/ 4709079 h 6857999"/>
              <a:gd name="connsiteX290" fmla="*/ 1027469 w 7143544"/>
              <a:gd name="connsiteY290" fmla="*/ 4760772 h 6857999"/>
              <a:gd name="connsiteX291" fmla="*/ 967899 w 7143544"/>
              <a:gd name="connsiteY291" fmla="*/ 4692340 h 6857999"/>
              <a:gd name="connsiteX292" fmla="*/ 940821 w 7143544"/>
              <a:gd name="connsiteY292" fmla="*/ 4785881 h 6857999"/>
              <a:gd name="connsiteX293" fmla="*/ 967406 w 7143544"/>
              <a:gd name="connsiteY293" fmla="*/ 4789819 h 6857999"/>
              <a:gd name="connsiteX294" fmla="*/ 966914 w 7143544"/>
              <a:gd name="connsiteY294" fmla="*/ 4799173 h 6857999"/>
              <a:gd name="connsiteX295" fmla="*/ 887158 w 7143544"/>
              <a:gd name="connsiteY295" fmla="*/ 4789819 h 6857999"/>
              <a:gd name="connsiteX296" fmla="*/ 944760 w 7143544"/>
              <a:gd name="connsiteY296" fmla="*/ 4845451 h 6857999"/>
              <a:gd name="connsiteX297" fmla="*/ 989068 w 7143544"/>
              <a:gd name="connsiteY297" fmla="*/ 4819851 h 6857999"/>
              <a:gd name="connsiteX298" fmla="*/ 1053070 w 7143544"/>
              <a:gd name="connsiteY298" fmla="*/ 4940469 h 6857999"/>
              <a:gd name="connsiteX299" fmla="*/ 1064885 w 7143544"/>
              <a:gd name="connsiteY299" fmla="*/ 4935053 h 6857999"/>
              <a:gd name="connsiteX300" fmla="*/ 1059470 w 7143544"/>
              <a:gd name="connsiteY300" fmla="*/ 4887791 h 6857999"/>
              <a:gd name="connsiteX301" fmla="*/ 1071778 w 7143544"/>
              <a:gd name="connsiteY301" fmla="*/ 4885329 h 6857999"/>
              <a:gd name="connsiteX302" fmla="*/ 1083101 w 7143544"/>
              <a:gd name="connsiteY302" fmla="*/ 4958192 h 6857999"/>
              <a:gd name="connsiteX303" fmla="*/ 1101317 w 7143544"/>
              <a:gd name="connsiteY303" fmla="*/ 4988716 h 6857999"/>
              <a:gd name="connsiteX304" fmla="*/ 1142180 w 7143544"/>
              <a:gd name="connsiteY304" fmla="*/ 5022686 h 6857999"/>
              <a:gd name="connsiteX305" fmla="*/ 1174180 w 7143544"/>
              <a:gd name="connsiteY305" fmla="*/ 5072410 h 6857999"/>
              <a:gd name="connsiteX306" fmla="*/ 1184027 w 7143544"/>
              <a:gd name="connsiteY306" fmla="*/ 5119180 h 6857999"/>
              <a:gd name="connsiteX307" fmla="*/ 1290367 w 7143544"/>
              <a:gd name="connsiteY307" fmla="*/ 5197459 h 6857999"/>
              <a:gd name="connsiteX308" fmla="*/ 1306122 w 7143544"/>
              <a:gd name="connsiteY308" fmla="*/ 5243245 h 6857999"/>
              <a:gd name="connsiteX309" fmla="*/ 1438063 w 7143544"/>
              <a:gd name="connsiteY309" fmla="*/ 5346139 h 6857999"/>
              <a:gd name="connsiteX310" fmla="*/ 1499603 w 7143544"/>
              <a:gd name="connsiteY310" fmla="*/ 5389956 h 6857999"/>
              <a:gd name="connsiteX311" fmla="*/ 1475972 w 7143544"/>
              <a:gd name="connsiteY311" fmla="*/ 5391433 h 6857999"/>
              <a:gd name="connsiteX312" fmla="*/ 1473510 w 7143544"/>
              <a:gd name="connsiteY312" fmla="*/ 5400294 h 6857999"/>
              <a:gd name="connsiteX313" fmla="*/ 1545389 w 7143544"/>
              <a:gd name="connsiteY313" fmla="*/ 5424910 h 6857999"/>
              <a:gd name="connsiteX314" fmla="*/ 1570989 w 7143544"/>
              <a:gd name="connsiteY314" fmla="*/ 5371740 h 6857999"/>
              <a:gd name="connsiteX315" fmla="*/ 1592159 w 7143544"/>
              <a:gd name="connsiteY315" fmla="*/ 5437218 h 6857999"/>
              <a:gd name="connsiteX316" fmla="*/ 1614806 w 7143544"/>
              <a:gd name="connsiteY316" fmla="*/ 5465281 h 6857999"/>
              <a:gd name="connsiteX317" fmla="*/ 1703423 w 7143544"/>
              <a:gd name="connsiteY317" fmla="*/ 5490881 h 6857999"/>
              <a:gd name="connsiteX318" fmla="*/ 1659606 w 7143544"/>
              <a:gd name="connsiteY318" fmla="*/ 5516974 h 6857999"/>
              <a:gd name="connsiteX319" fmla="*/ 1707361 w 7143544"/>
              <a:gd name="connsiteY319" fmla="*/ 5547990 h 6857999"/>
              <a:gd name="connsiteX320" fmla="*/ 1771363 w 7143544"/>
              <a:gd name="connsiteY320" fmla="*/ 5558329 h 6857999"/>
              <a:gd name="connsiteX321" fmla="*/ 1796963 w 7143544"/>
              <a:gd name="connsiteY321" fmla="*/ 5613469 h 6857999"/>
              <a:gd name="connsiteX322" fmla="*/ 1838811 w 7143544"/>
              <a:gd name="connsiteY322" fmla="*/ 5659254 h 6857999"/>
              <a:gd name="connsiteX323" fmla="*/ 1852103 w 7143544"/>
              <a:gd name="connsiteY323" fmla="*/ 5610022 h 6857999"/>
              <a:gd name="connsiteX324" fmla="*/ 1795979 w 7143544"/>
              <a:gd name="connsiteY324" fmla="*/ 5613961 h 6857999"/>
              <a:gd name="connsiteX325" fmla="*/ 1856042 w 7143544"/>
              <a:gd name="connsiteY325" fmla="*/ 5602637 h 6857999"/>
              <a:gd name="connsiteX326" fmla="*/ 1922505 w 7143544"/>
              <a:gd name="connsiteY326" fmla="*/ 5650885 h 6857999"/>
              <a:gd name="connsiteX327" fmla="*/ 1954013 w 7143544"/>
              <a:gd name="connsiteY327" fmla="*/ 5651377 h 6857999"/>
              <a:gd name="connsiteX328" fmla="*/ 1995860 w 7143544"/>
              <a:gd name="connsiteY328" fmla="*/ 5751318 h 6857999"/>
              <a:gd name="connsiteX329" fmla="*/ 2038200 w 7143544"/>
              <a:gd name="connsiteY329" fmla="*/ 5762641 h 6857999"/>
              <a:gd name="connsiteX330" fmla="*/ 2034261 w 7143544"/>
              <a:gd name="connsiteY330" fmla="*/ 5735071 h 6857999"/>
              <a:gd name="connsiteX331" fmla="*/ 2147002 w 7143544"/>
              <a:gd name="connsiteY331" fmla="*/ 5787750 h 6857999"/>
              <a:gd name="connsiteX332" fmla="*/ 2120909 w 7143544"/>
              <a:gd name="connsiteY332" fmla="*/ 5899506 h 6857999"/>
              <a:gd name="connsiteX333" fmla="*/ 2288790 w 7143544"/>
              <a:gd name="connsiteY333" fmla="*/ 5929045 h 6857999"/>
              <a:gd name="connsiteX334" fmla="*/ 2231681 w 7143544"/>
              <a:gd name="connsiteY334" fmla="*/ 5951691 h 6857999"/>
              <a:gd name="connsiteX335" fmla="*/ 2307006 w 7143544"/>
              <a:gd name="connsiteY335" fmla="*/ 5994523 h 6857999"/>
              <a:gd name="connsiteX336" fmla="*/ 2309467 w 7143544"/>
              <a:gd name="connsiteY336" fmla="*/ 5953661 h 6857999"/>
              <a:gd name="connsiteX337" fmla="*/ 2341960 w 7143544"/>
              <a:gd name="connsiteY337" fmla="*/ 5963015 h 6857999"/>
              <a:gd name="connsiteX338" fmla="*/ 2403500 w 7143544"/>
              <a:gd name="connsiteY338" fmla="*/ 5960061 h 6857999"/>
              <a:gd name="connsiteX339" fmla="*/ 2442886 w 7143544"/>
              <a:gd name="connsiteY339" fmla="*/ 5972861 h 6857999"/>
              <a:gd name="connsiteX340" fmla="*/ 2458640 w 7143544"/>
              <a:gd name="connsiteY340" fmla="*/ 5982708 h 6857999"/>
              <a:gd name="connsiteX341" fmla="*/ 2526087 w 7143544"/>
              <a:gd name="connsiteY341" fmla="*/ 6033416 h 6857999"/>
              <a:gd name="connsiteX342" fmla="*/ 2562027 w 7143544"/>
              <a:gd name="connsiteY342" fmla="*/ 6031447 h 6857999"/>
              <a:gd name="connsiteX343" fmla="*/ 2552673 w 7143544"/>
              <a:gd name="connsiteY343" fmla="*/ 6060986 h 6857999"/>
              <a:gd name="connsiteX344" fmla="*/ 2640305 w 7143544"/>
              <a:gd name="connsiteY344" fmla="*/ 6033416 h 6857999"/>
              <a:gd name="connsiteX345" fmla="*/ 2643259 w 7143544"/>
              <a:gd name="connsiteY345" fmla="*/ 5966953 h 6857999"/>
              <a:gd name="connsiteX346" fmla="*/ 2700861 w 7143544"/>
              <a:gd name="connsiteY346" fmla="*/ 6035878 h 6857999"/>
              <a:gd name="connsiteX347" fmla="*/ 2751569 w 7143544"/>
              <a:gd name="connsiteY347" fmla="*/ 6074771 h 6857999"/>
              <a:gd name="connsiteX348" fmla="*/ 2760924 w 7143544"/>
              <a:gd name="connsiteY348" fmla="*/ 6080186 h 6857999"/>
              <a:gd name="connsiteX349" fmla="*/ 2854956 w 7143544"/>
              <a:gd name="connsiteY349" fmla="*/ 6097910 h 6857999"/>
              <a:gd name="connsiteX350" fmla="*/ 2981482 w 7143544"/>
              <a:gd name="connsiteY350" fmla="*/ 6111203 h 6857999"/>
              <a:gd name="connsiteX351" fmla="*/ 2942589 w 7143544"/>
              <a:gd name="connsiteY351" fmla="*/ 6193913 h 6857999"/>
              <a:gd name="connsiteX352" fmla="*/ 2980005 w 7143544"/>
              <a:gd name="connsiteY352" fmla="*/ 6210159 h 6857999"/>
              <a:gd name="connsiteX353" fmla="*/ 2991821 w 7143544"/>
              <a:gd name="connsiteY353" fmla="*/ 6188497 h 6857999"/>
              <a:gd name="connsiteX354" fmla="*/ 3012498 w 7143544"/>
              <a:gd name="connsiteY354" fmla="*/ 6148127 h 6857999"/>
              <a:gd name="connsiteX355" fmla="*/ 3037114 w 7143544"/>
              <a:gd name="connsiteY355" fmla="*/ 6198836 h 6857999"/>
              <a:gd name="connsiteX356" fmla="*/ 3095700 w 7143544"/>
              <a:gd name="connsiteY356" fmla="*/ 6177174 h 6857999"/>
              <a:gd name="connsiteX357" fmla="*/ 3099147 w 7143544"/>
              <a:gd name="connsiteY357" fmla="*/ 6144681 h 6857999"/>
              <a:gd name="connsiteX358" fmla="*/ 3181364 w 7143544"/>
              <a:gd name="connsiteY358" fmla="*/ 6138280 h 6857999"/>
              <a:gd name="connsiteX359" fmla="*/ 3226165 w 7143544"/>
              <a:gd name="connsiteY359" fmla="*/ 6149111 h 6857999"/>
              <a:gd name="connsiteX360" fmla="*/ 3275889 w 7143544"/>
              <a:gd name="connsiteY360" fmla="*/ 6150588 h 6857999"/>
              <a:gd name="connsiteX361" fmla="*/ 3278843 w 7143544"/>
              <a:gd name="connsiteY361" fmla="*/ 6148619 h 6857999"/>
              <a:gd name="connsiteX362" fmla="*/ 3401923 w 7143544"/>
              <a:gd name="connsiteY362" fmla="*/ 6158465 h 6857999"/>
              <a:gd name="connsiteX363" fmla="*/ 3426046 w 7143544"/>
              <a:gd name="connsiteY363" fmla="*/ 6162896 h 6857999"/>
              <a:gd name="connsiteX364" fmla="*/ 3493494 w 7143544"/>
              <a:gd name="connsiteY364" fmla="*/ 6165850 h 6857999"/>
              <a:gd name="connsiteX365" fmla="*/ 3511217 w 7143544"/>
              <a:gd name="connsiteY365" fmla="*/ 6156496 h 6857999"/>
              <a:gd name="connsiteX366" fmla="*/ 3553557 w 7143544"/>
              <a:gd name="connsiteY366" fmla="*/ 6149111 h 6857999"/>
              <a:gd name="connsiteX367" fmla="*/ 3653497 w 7143544"/>
              <a:gd name="connsiteY367" fmla="*/ 6152065 h 6857999"/>
              <a:gd name="connsiteX368" fmla="*/ 3760331 w 7143544"/>
              <a:gd name="connsiteY368" fmla="*/ 6131388 h 6857999"/>
              <a:gd name="connsiteX369" fmla="*/ 3828763 w 7143544"/>
              <a:gd name="connsiteY369" fmla="*/ 6158957 h 6857999"/>
              <a:gd name="connsiteX370" fmla="*/ 3833194 w 7143544"/>
              <a:gd name="connsiteY370" fmla="*/ 6129418 h 6857999"/>
              <a:gd name="connsiteX371" fmla="*/ 3846979 w 7143544"/>
              <a:gd name="connsiteY371" fmla="*/ 6174220 h 6857999"/>
              <a:gd name="connsiteX372" fmla="*/ 3925750 w 7143544"/>
              <a:gd name="connsiteY372" fmla="*/ 6167819 h 6857999"/>
              <a:gd name="connsiteX373" fmla="*/ 3879472 w 7143544"/>
              <a:gd name="connsiteY373" fmla="*/ 6117110 h 6857999"/>
              <a:gd name="connsiteX374" fmla="*/ 3938550 w 7143544"/>
              <a:gd name="connsiteY374" fmla="*/ 6131388 h 6857999"/>
              <a:gd name="connsiteX375" fmla="*/ 3962181 w 7143544"/>
              <a:gd name="connsiteY375" fmla="*/ 6182589 h 6857999"/>
              <a:gd name="connsiteX376" fmla="*/ 3975474 w 7143544"/>
              <a:gd name="connsiteY376" fmla="*/ 6178158 h 6857999"/>
              <a:gd name="connsiteX377" fmla="*/ 3961197 w 7143544"/>
              <a:gd name="connsiteY377" fmla="*/ 6132373 h 6857999"/>
              <a:gd name="connsiteX378" fmla="*/ 3985320 w 7143544"/>
              <a:gd name="connsiteY378" fmla="*/ 6104802 h 6857999"/>
              <a:gd name="connsiteX379" fmla="*/ 4097569 w 7143544"/>
              <a:gd name="connsiteY379" fmla="*/ 6070340 h 6857999"/>
              <a:gd name="connsiteX380" fmla="*/ 4164524 w 7143544"/>
              <a:gd name="connsiteY380" fmla="*/ 6096925 h 6857999"/>
              <a:gd name="connsiteX381" fmla="*/ 4194063 w 7143544"/>
              <a:gd name="connsiteY381" fmla="*/ 6116618 h 6857999"/>
              <a:gd name="connsiteX382" fmla="*/ 4198494 w 7143544"/>
              <a:gd name="connsiteY382" fmla="*/ 6107264 h 6857999"/>
              <a:gd name="connsiteX383" fmla="*/ 4187171 w 7143544"/>
              <a:gd name="connsiteY383" fmla="*/ 6064432 h 6857999"/>
              <a:gd name="connsiteX384" fmla="*/ 4306805 w 7143544"/>
              <a:gd name="connsiteY384" fmla="*/ 6019139 h 6857999"/>
              <a:gd name="connsiteX385" fmla="*/ 4348159 w 7143544"/>
              <a:gd name="connsiteY385" fmla="*/ 6051632 h 6857999"/>
              <a:gd name="connsiteX386" fmla="*/ 4373760 w 7143544"/>
              <a:gd name="connsiteY386" fmla="*/ 6016678 h 6857999"/>
              <a:gd name="connsiteX387" fmla="*/ 4410684 w 7143544"/>
              <a:gd name="connsiteY387" fmla="*/ 6044740 h 6857999"/>
              <a:gd name="connsiteX388" fmla="*/ 4417084 w 7143544"/>
              <a:gd name="connsiteY388" fmla="*/ 6036863 h 6857999"/>
              <a:gd name="connsiteX389" fmla="*/ 4399360 w 7143544"/>
              <a:gd name="connsiteY389" fmla="*/ 6009785 h 6857999"/>
              <a:gd name="connsiteX390" fmla="*/ 4433823 w 7143544"/>
              <a:gd name="connsiteY390" fmla="*/ 5994523 h 6857999"/>
              <a:gd name="connsiteX391" fmla="*/ 4452531 w 7143544"/>
              <a:gd name="connsiteY391" fmla="*/ 5983200 h 6857999"/>
              <a:gd name="connsiteX392" fmla="*/ 4498809 w 7143544"/>
              <a:gd name="connsiteY392" fmla="*/ 5976307 h 6857999"/>
              <a:gd name="connsiteX393" fmla="*/ 4522933 w 7143544"/>
              <a:gd name="connsiteY393" fmla="*/ 5971384 h 6857999"/>
              <a:gd name="connsiteX394" fmla="*/ 4621396 w 7143544"/>
              <a:gd name="connsiteY394" fmla="*/ 5925106 h 6857999"/>
              <a:gd name="connsiteX395" fmla="*/ 4650935 w 7143544"/>
              <a:gd name="connsiteY395" fmla="*/ 5955138 h 6857999"/>
              <a:gd name="connsiteX396" fmla="*/ 4665705 w 7143544"/>
              <a:gd name="connsiteY396" fmla="*/ 5918214 h 6857999"/>
              <a:gd name="connsiteX397" fmla="*/ 4695244 w 7143544"/>
              <a:gd name="connsiteY397" fmla="*/ 5896552 h 6857999"/>
              <a:gd name="connsiteX398" fmla="*/ 4730199 w 7143544"/>
              <a:gd name="connsiteY398" fmla="*/ 5902952 h 6857999"/>
              <a:gd name="connsiteX399" fmla="*/ 4748414 w 7143544"/>
              <a:gd name="connsiteY399" fmla="*/ 5872428 h 6857999"/>
              <a:gd name="connsiteX400" fmla="*/ 4764661 w 7143544"/>
              <a:gd name="connsiteY400" fmla="*/ 5885228 h 6857999"/>
              <a:gd name="connsiteX401" fmla="*/ 4811431 w 7143544"/>
              <a:gd name="connsiteY401" fmla="*/ 5845843 h 6857999"/>
              <a:gd name="connsiteX402" fmla="*/ 4798139 w 7143544"/>
              <a:gd name="connsiteY402" fmla="*/ 5882767 h 6857999"/>
              <a:gd name="connsiteX403" fmla="*/ 4812908 w 7143544"/>
              <a:gd name="connsiteY403" fmla="*/ 5811873 h 6857999"/>
              <a:gd name="connsiteX404" fmla="*/ 4829155 w 7143544"/>
              <a:gd name="connsiteY404" fmla="*/ 5820242 h 6857999"/>
              <a:gd name="connsiteX405" fmla="*/ 4842940 w 7143544"/>
              <a:gd name="connsiteY405" fmla="*/ 5840427 h 6857999"/>
              <a:gd name="connsiteX406" fmla="*/ 4954204 w 7143544"/>
              <a:gd name="connsiteY406" fmla="*/ 5795627 h 6857999"/>
              <a:gd name="connsiteX407" fmla="*/ 4941403 w 7143544"/>
              <a:gd name="connsiteY407" fmla="*/ 5773472 h 6857999"/>
              <a:gd name="connsiteX408" fmla="*/ 5054637 w 7143544"/>
              <a:gd name="connsiteY408" fmla="*/ 5731625 h 6857999"/>
              <a:gd name="connsiteX409" fmla="*/ 5122576 w 7143544"/>
              <a:gd name="connsiteY409" fmla="*/ 5710455 h 6857999"/>
              <a:gd name="connsiteX410" fmla="*/ 5070883 w 7143544"/>
              <a:gd name="connsiteY410" fmla="*/ 5656300 h 6857999"/>
              <a:gd name="connsiteX411" fmla="*/ 5120115 w 7143544"/>
              <a:gd name="connsiteY411" fmla="*/ 5656792 h 6857999"/>
              <a:gd name="connsiteX412" fmla="*/ 5179193 w 7143544"/>
              <a:gd name="connsiteY412" fmla="*/ 5611991 h 6857999"/>
              <a:gd name="connsiteX413" fmla="*/ 5259441 w 7143544"/>
              <a:gd name="connsiteY413" fmla="*/ 5564729 h 6857999"/>
              <a:gd name="connsiteX414" fmla="*/ 5313596 w 7143544"/>
              <a:gd name="connsiteY414" fmla="*/ 5548482 h 6857999"/>
              <a:gd name="connsiteX415" fmla="*/ 5311627 w 7143544"/>
              <a:gd name="connsiteY415" fmla="*/ 5490881 h 6857999"/>
              <a:gd name="connsiteX416" fmla="*/ 5351012 w 7143544"/>
              <a:gd name="connsiteY416" fmla="*/ 5506635 h 6857999"/>
              <a:gd name="connsiteX417" fmla="*/ 5367259 w 7143544"/>
              <a:gd name="connsiteY417" fmla="*/ 5467742 h 6857999"/>
              <a:gd name="connsiteX418" fmla="*/ 5412060 w 7143544"/>
              <a:gd name="connsiteY418" fmla="*/ 5403248 h 6857999"/>
              <a:gd name="connsiteX419" fmla="*/ 5425352 w 7143544"/>
              <a:gd name="connsiteY419" fmla="*/ 5386017 h 6857999"/>
              <a:gd name="connsiteX420" fmla="*/ 5520370 w 7143544"/>
              <a:gd name="connsiteY420" fmla="*/ 5368294 h 6857999"/>
              <a:gd name="connsiteX421" fmla="*/ 5520862 w 7143544"/>
              <a:gd name="connsiteY421" fmla="*/ 5356478 h 6857999"/>
              <a:gd name="connsiteX422" fmla="*/ 5499200 w 7143544"/>
              <a:gd name="connsiteY422" fmla="*/ 5344170 h 6857999"/>
              <a:gd name="connsiteX423" fmla="*/ 5568125 w 7143544"/>
              <a:gd name="connsiteY423" fmla="*/ 5288046 h 6857999"/>
              <a:gd name="connsiteX424" fmla="*/ 5575017 w 7143544"/>
              <a:gd name="connsiteY424" fmla="*/ 5266876 h 6857999"/>
              <a:gd name="connsiteX425" fmla="*/ 5570094 w 7143544"/>
              <a:gd name="connsiteY425" fmla="*/ 5207798 h 6857999"/>
              <a:gd name="connsiteX426" fmla="*/ 5604064 w 7143544"/>
              <a:gd name="connsiteY426" fmla="*/ 5229952 h 6857999"/>
              <a:gd name="connsiteX427" fmla="*/ 5627203 w 7143544"/>
              <a:gd name="connsiteY427" fmla="*/ 5154135 h 6857999"/>
              <a:gd name="connsiteX428" fmla="*/ 5711882 w 7143544"/>
              <a:gd name="connsiteY428" fmla="*/ 5137889 h 6857999"/>
              <a:gd name="connsiteX429" fmla="*/ 5703513 w 7143544"/>
              <a:gd name="connsiteY429" fmla="*/ 5096042 h 6857999"/>
              <a:gd name="connsiteX430" fmla="*/ 5810838 w 7143544"/>
              <a:gd name="connsiteY430" fmla="*/ 5035486 h 6857999"/>
              <a:gd name="connsiteX431" fmla="*/ 5789668 w 7143544"/>
              <a:gd name="connsiteY431" fmla="*/ 4950315 h 6857999"/>
              <a:gd name="connsiteX432" fmla="*/ 5928010 w 7143544"/>
              <a:gd name="connsiteY432" fmla="*/ 4911914 h 6857999"/>
              <a:gd name="connsiteX433" fmla="*/ 5855639 w 7143544"/>
              <a:gd name="connsiteY433" fmla="*/ 4866621 h 6857999"/>
              <a:gd name="connsiteX434" fmla="*/ 5893055 w 7143544"/>
              <a:gd name="connsiteY434" fmla="*/ 4852344 h 6857999"/>
              <a:gd name="connsiteX435" fmla="*/ 5922594 w 7143544"/>
              <a:gd name="connsiteY435" fmla="*/ 4820343 h 6857999"/>
              <a:gd name="connsiteX436" fmla="*/ 5943764 w 7143544"/>
              <a:gd name="connsiteY436" fmla="*/ 4790804 h 6857999"/>
              <a:gd name="connsiteX437" fmla="*/ 5970842 w 7143544"/>
              <a:gd name="connsiteY437" fmla="*/ 4760280 h 6857999"/>
              <a:gd name="connsiteX438" fmla="*/ 5985611 w 7143544"/>
              <a:gd name="connsiteY438" fmla="*/ 4720402 h 6857999"/>
              <a:gd name="connsiteX439" fmla="*/ 6037797 w 7143544"/>
              <a:gd name="connsiteY439" fmla="*/ 4650985 h 6857999"/>
              <a:gd name="connsiteX440" fmla="*/ 6031397 w 7143544"/>
              <a:gd name="connsiteY440" fmla="*/ 4609631 h 6857999"/>
              <a:gd name="connsiteX441" fmla="*/ 6079152 w 7143544"/>
              <a:gd name="connsiteY441" fmla="*/ 4594369 h 6857999"/>
              <a:gd name="connsiteX442" fmla="*/ 6124938 w 7143544"/>
              <a:gd name="connsiteY442" fmla="*/ 4585015 h 6857999"/>
              <a:gd name="connsiteX443" fmla="*/ 6131830 w 7143544"/>
              <a:gd name="connsiteY443" fmla="*/ 4541198 h 6857999"/>
              <a:gd name="connsiteX444" fmla="*/ 6113614 w 7143544"/>
              <a:gd name="connsiteY444" fmla="*/ 4490982 h 6857999"/>
              <a:gd name="connsiteX445" fmla="*/ 6121491 w 7143544"/>
              <a:gd name="connsiteY445" fmla="*/ 4486551 h 6857999"/>
              <a:gd name="connsiteX446" fmla="*/ 6148569 w 7143544"/>
              <a:gd name="connsiteY446" fmla="*/ 4520521 h 6857999"/>
              <a:gd name="connsiteX447" fmla="*/ 6155954 w 7143544"/>
              <a:gd name="connsiteY447" fmla="*/ 4519044 h 6857999"/>
              <a:gd name="connsiteX448" fmla="*/ 6136753 w 7143544"/>
              <a:gd name="connsiteY448" fmla="*/ 4449135 h 6857999"/>
              <a:gd name="connsiteX449" fmla="*/ 6166292 w 7143544"/>
              <a:gd name="connsiteY449" fmla="*/ 4372825 h 6857999"/>
              <a:gd name="connsiteX450" fmla="*/ 6179585 w 7143544"/>
              <a:gd name="connsiteY450" fmla="*/ 4360025 h 6857999"/>
              <a:gd name="connsiteX451" fmla="*/ 6161369 w 7143544"/>
              <a:gd name="connsiteY451" fmla="*/ 4330486 h 6857999"/>
              <a:gd name="connsiteX452" fmla="*/ 6209124 w 7143544"/>
              <a:gd name="connsiteY452" fmla="*/ 4332947 h 6857999"/>
              <a:gd name="connsiteX453" fmla="*/ 6178108 w 7143544"/>
              <a:gd name="connsiteY453" fmla="*/ 4303901 h 6857999"/>
              <a:gd name="connsiteX454" fmla="*/ 6181554 w 7143544"/>
              <a:gd name="connsiteY454" fmla="*/ 4268454 h 6857999"/>
              <a:gd name="connsiteX455" fmla="*/ 6192385 w 7143544"/>
              <a:gd name="connsiteY455" fmla="*/ 4267961 h 6857999"/>
              <a:gd name="connsiteX456" fmla="*/ 6205185 w 7143544"/>
              <a:gd name="connsiteY456" fmla="*/ 4305378 h 6857999"/>
              <a:gd name="connsiteX457" fmla="*/ 6224878 w 7143544"/>
              <a:gd name="connsiteY457" fmla="*/ 4250730 h 6857999"/>
              <a:gd name="connsiteX458" fmla="*/ 6251464 w 7143544"/>
              <a:gd name="connsiteY458" fmla="*/ 4187713 h 6857999"/>
              <a:gd name="connsiteX459" fmla="*/ 6276079 w 7143544"/>
              <a:gd name="connsiteY459" fmla="*/ 4118296 h 6857999"/>
              <a:gd name="connsiteX460" fmla="*/ 6278049 w 7143544"/>
              <a:gd name="connsiteY460" fmla="*/ 4088757 h 6857999"/>
              <a:gd name="connsiteX461" fmla="*/ 6294788 w 7143544"/>
              <a:gd name="connsiteY461" fmla="*/ 4111896 h 6857999"/>
              <a:gd name="connsiteX462" fmla="*/ 6322358 w 7143544"/>
              <a:gd name="connsiteY462" fmla="*/ 4077434 h 6857999"/>
              <a:gd name="connsiteX463" fmla="*/ 6297742 w 7143544"/>
              <a:gd name="connsiteY463" fmla="*/ 4032141 h 6857999"/>
              <a:gd name="connsiteX464" fmla="*/ 6333188 w 7143544"/>
              <a:gd name="connsiteY464" fmla="*/ 3949431 h 6857999"/>
              <a:gd name="connsiteX465" fmla="*/ 6332696 w 7143544"/>
              <a:gd name="connsiteY465" fmla="*/ 3855398 h 6857999"/>
              <a:gd name="connsiteX466" fmla="*/ 6328757 w 7143544"/>
              <a:gd name="connsiteY466" fmla="*/ 3795335 h 6857999"/>
              <a:gd name="connsiteX467" fmla="*/ 6342050 w 7143544"/>
              <a:gd name="connsiteY467" fmla="*/ 3792381 h 6857999"/>
              <a:gd name="connsiteX468" fmla="*/ 6366174 w 7143544"/>
              <a:gd name="connsiteY468" fmla="*/ 3679148 h 6857999"/>
              <a:gd name="connsiteX469" fmla="*/ 6386359 w 7143544"/>
              <a:gd name="connsiteY469" fmla="*/ 3603331 h 6857999"/>
              <a:gd name="connsiteX470" fmla="*/ 6376020 w 7143544"/>
              <a:gd name="connsiteY470" fmla="*/ 3572807 h 6857999"/>
              <a:gd name="connsiteX471" fmla="*/ 6387343 w 7143544"/>
              <a:gd name="connsiteY471" fmla="*/ 3490098 h 6857999"/>
              <a:gd name="connsiteX472" fmla="*/ 6391774 w 7143544"/>
              <a:gd name="connsiteY472" fmla="*/ 3387695 h 6857999"/>
              <a:gd name="connsiteX473" fmla="*/ 6391774 w 7143544"/>
              <a:gd name="connsiteY473" fmla="*/ 3366033 h 6857999"/>
              <a:gd name="connsiteX474" fmla="*/ 6400144 w 7143544"/>
              <a:gd name="connsiteY474" fmla="*/ 3279878 h 6857999"/>
              <a:gd name="connsiteX475" fmla="*/ 6395220 w 7143544"/>
              <a:gd name="connsiteY475" fmla="*/ 3204553 h 6857999"/>
              <a:gd name="connsiteX476" fmla="*/ 6389313 w 7143544"/>
              <a:gd name="connsiteY476" fmla="*/ 3091319 h 6857999"/>
              <a:gd name="connsiteX477" fmla="*/ 6382420 w 7143544"/>
              <a:gd name="connsiteY477" fmla="*/ 2965286 h 6857999"/>
              <a:gd name="connsiteX478" fmla="*/ 6372082 w 7143544"/>
              <a:gd name="connsiteY478" fmla="*/ 2835314 h 6857999"/>
              <a:gd name="connsiteX479" fmla="*/ 6358789 w 7143544"/>
              <a:gd name="connsiteY479" fmla="*/ 2764420 h 6857999"/>
              <a:gd name="connsiteX480" fmla="*/ 6356820 w 7143544"/>
              <a:gd name="connsiteY480" fmla="*/ 2717650 h 6857999"/>
              <a:gd name="connsiteX481" fmla="*/ 6359774 w 7143544"/>
              <a:gd name="connsiteY481" fmla="*/ 2697464 h 6857999"/>
              <a:gd name="connsiteX482" fmla="*/ 6346481 w 7143544"/>
              <a:gd name="connsiteY482" fmla="*/ 2652663 h 6857999"/>
              <a:gd name="connsiteX483" fmla="*/ 6330235 w 7143544"/>
              <a:gd name="connsiteY483" fmla="*/ 2615247 h 6857999"/>
              <a:gd name="connsiteX484" fmla="*/ 6289372 w 7143544"/>
              <a:gd name="connsiteY484" fmla="*/ 2453274 h 6857999"/>
              <a:gd name="connsiteX485" fmla="*/ 6256387 w 7143544"/>
              <a:gd name="connsiteY485" fmla="*/ 2331672 h 6857999"/>
              <a:gd name="connsiteX486" fmla="*/ 6235710 w 7143544"/>
              <a:gd name="connsiteY486" fmla="*/ 2288348 h 6857999"/>
              <a:gd name="connsiteX487" fmla="*/ 6226355 w 7143544"/>
              <a:gd name="connsiteY487" fmla="*/ 2252408 h 6857999"/>
              <a:gd name="connsiteX488" fmla="*/ 6194847 w 7143544"/>
              <a:gd name="connsiteY488" fmla="*/ 2138683 h 6857999"/>
              <a:gd name="connsiteX489" fmla="*/ 6148077 w 7143544"/>
              <a:gd name="connsiteY489" fmla="*/ 2060896 h 6857999"/>
              <a:gd name="connsiteX490" fmla="*/ 6130845 w 7143544"/>
              <a:gd name="connsiteY490" fmla="*/ 2026434 h 6857999"/>
              <a:gd name="connsiteX491" fmla="*/ 6108691 w 7143544"/>
              <a:gd name="connsiteY491" fmla="*/ 1915170 h 6857999"/>
              <a:gd name="connsiteX492" fmla="*/ 6118537 w 7143544"/>
              <a:gd name="connsiteY492" fmla="*/ 1906801 h 6857999"/>
              <a:gd name="connsiteX493" fmla="*/ 6056505 w 7143544"/>
              <a:gd name="connsiteY493" fmla="*/ 1876277 h 6857999"/>
              <a:gd name="connsiteX494" fmla="*/ 6024013 w 7143544"/>
              <a:gd name="connsiteY494" fmla="*/ 1819168 h 6857999"/>
              <a:gd name="connsiteX495" fmla="*/ 6020074 w 7143544"/>
              <a:gd name="connsiteY495" fmla="*/ 1766982 h 6857999"/>
              <a:gd name="connsiteX496" fmla="*/ 5972319 w 7143544"/>
              <a:gd name="connsiteY496" fmla="*/ 1729073 h 6857999"/>
              <a:gd name="connsiteX497" fmla="*/ 5919641 w 7143544"/>
              <a:gd name="connsiteY497" fmla="*/ 1684765 h 6857999"/>
              <a:gd name="connsiteX498" fmla="*/ 5938349 w 7143544"/>
              <a:gd name="connsiteY498" fmla="*/ 1742858 h 6857999"/>
              <a:gd name="connsiteX499" fmla="*/ 5878286 w 7143544"/>
              <a:gd name="connsiteY499" fmla="*/ 1722181 h 6857999"/>
              <a:gd name="connsiteX500" fmla="*/ 5905363 w 7143544"/>
              <a:gd name="connsiteY500" fmla="*/ 1670488 h 6857999"/>
              <a:gd name="connsiteX501" fmla="*/ 5901917 w 7143544"/>
              <a:gd name="connsiteY501" fmla="*/ 1663103 h 6857999"/>
              <a:gd name="connsiteX502" fmla="*/ 5806407 w 7143544"/>
              <a:gd name="connsiteY502" fmla="*/ 1613871 h 6857999"/>
              <a:gd name="connsiteX503" fmla="*/ 5771945 w 7143544"/>
              <a:gd name="connsiteY503" fmla="*/ 1558239 h 6857999"/>
              <a:gd name="connsiteX504" fmla="*/ 5726160 w 7143544"/>
              <a:gd name="connsiteY504" fmla="*/ 1516884 h 6857999"/>
              <a:gd name="connsiteX505" fmla="*/ 5648373 w 7143544"/>
              <a:gd name="connsiteY505" fmla="*/ 1463714 h 6857999"/>
              <a:gd name="connsiteX506" fmla="*/ 5636065 w 7143544"/>
              <a:gd name="connsiteY506" fmla="*/ 1470114 h 6857999"/>
              <a:gd name="connsiteX507" fmla="*/ 5681851 w 7143544"/>
              <a:gd name="connsiteY507" fmla="*/ 1413989 h 6857999"/>
              <a:gd name="connsiteX508" fmla="*/ 5466707 w 7143544"/>
              <a:gd name="connsiteY508" fmla="*/ 1186538 h 6857999"/>
              <a:gd name="connsiteX509" fmla="*/ 5356921 w 7143544"/>
              <a:gd name="connsiteY509" fmla="*/ 1211154 h 6857999"/>
              <a:gd name="connsiteX510" fmla="*/ 5269288 w 7143544"/>
              <a:gd name="connsiteY510" fmla="*/ 1206723 h 6857999"/>
              <a:gd name="connsiteX511" fmla="*/ 5251072 w 7143544"/>
              <a:gd name="connsiteY511" fmla="*/ 1203769 h 6857999"/>
              <a:gd name="connsiteX512" fmla="*/ 5144731 w 7143544"/>
              <a:gd name="connsiteY512" fmla="*/ 1169307 h 6857999"/>
              <a:gd name="connsiteX513" fmla="*/ 5020667 w 7143544"/>
              <a:gd name="connsiteY513" fmla="*/ 1122044 h 6857999"/>
              <a:gd name="connsiteX514" fmla="*/ 5044790 w 7143544"/>
              <a:gd name="connsiteY514" fmla="*/ 1099890 h 6857999"/>
              <a:gd name="connsiteX515" fmla="*/ 4997035 w 7143544"/>
              <a:gd name="connsiteY515" fmla="*/ 959579 h 6857999"/>
              <a:gd name="connsiteX516" fmla="*/ 4963065 w 7143544"/>
              <a:gd name="connsiteY516" fmla="*/ 784806 h 6857999"/>
              <a:gd name="connsiteX517" fmla="*/ 4603673 w 7143544"/>
              <a:gd name="connsiteY517" fmla="*/ 578525 h 6857999"/>
              <a:gd name="connsiteX518" fmla="*/ 4214741 w 7143544"/>
              <a:gd name="connsiteY518" fmla="*/ 448552 h 6857999"/>
              <a:gd name="connsiteX519" fmla="*/ 4216218 w 7143544"/>
              <a:gd name="connsiteY519" fmla="*/ 434275 h 6857999"/>
              <a:gd name="connsiteX520" fmla="*/ 4371791 w 7143544"/>
              <a:gd name="connsiteY520" fmla="*/ 442152 h 6857999"/>
              <a:gd name="connsiteX521" fmla="*/ 4433823 w 7143544"/>
              <a:gd name="connsiteY521" fmla="*/ 441168 h 6857999"/>
              <a:gd name="connsiteX522" fmla="*/ 4531302 w 7143544"/>
              <a:gd name="connsiteY522" fmla="*/ 481045 h 6857999"/>
              <a:gd name="connsiteX523" fmla="*/ 4556410 w 7143544"/>
              <a:gd name="connsiteY523" fmla="*/ 494830 h 6857999"/>
              <a:gd name="connsiteX524" fmla="*/ 4604657 w 7143544"/>
              <a:gd name="connsiteY524" fmla="*/ 517477 h 6857999"/>
              <a:gd name="connsiteX525" fmla="*/ 4724291 w 7143544"/>
              <a:gd name="connsiteY525" fmla="*/ 568678 h 6857999"/>
              <a:gd name="connsiteX526" fmla="*/ 4747922 w 7143544"/>
              <a:gd name="connsiteY526" fmla="*/ 579017 h 6857999"/>
              <a:gd name="connsiteX527" fmla="*/ 4858202 w 7143544"/>
              <a:gd name="connsiteY527" fmla="*/ 634649 h 6857999"/>
              <a:gd name="connsiteX528" fmla="*/ 4878879 w 7143544"/>
              <a:gd name="connsiteY528" fmla="*/ 648926 h 6857999"/>
              <a:gd name="connsiteX529" fmla="*/ 4926634 w 7143544"/>
              <a:gd name="connsiteY529" fmla="*/ 675019 h 6857999"/>
              <a:gd name="connsiteX530" fmla="*/ 4939434 w 7143544"/>
              <a:gd name="connsiteY530" fmla="*/ 667142 h 6857999"/>
              <a:gd name="connsiteX531" fmla="*/ 4914818 w 7143544"/>
              <a:gd name="connsiteY531" fmla="*/ 562770 h 6857999"/>
              <a:gd name="connsiteX532" fmla="*/ 4837524 w 7143544"/>
              <a:gd name="connsiteY532" fmla="*/ 551939 h 6857999"/>
              <a:gd name="connsiteX533" fmla="*/ 4770076 w 7143544"/>
              <a:gd name="connsiteY533" fmla="*/ 512061 h 6857999"/>
              <a:gd name="connsiteX534" fmla="*/ 4721829 w 7143544"/>
              <a:gd name="connsiteY534" fmla="*/ 479568 h 6857999"/>
              <a:gd name="connsiteX535" fmla="*/ 4708044 w 7143544"/>
              <a:gd name="connsiteY535" fmla="*/ 476615 h 6857999"/>
              <a:gd name="connsiteX536" fmla="*/ 4619427 w 7143544"/>
              <a:gd name="connsiteY536" fmla="*/ 446091 h 6857999"/>
              <a:gd name="connsiteX537" fmla="*/ 4569210 w 7143544"/>
              <a:gd name="connsiteY537" fmla="*/ 428860 h 6857999"/>
              <a:gd name="connsiteX538" fmla="*/ 4497824 w 7143544"/>
              <a:gd name="connsiteY538" fmla="*/ 385536 h 6857999"/>
              <a:gd name="connsiteX539" fmla="*/ 4627304 w 7143544"/>
              <a:gd name="connsiteY539" fmla="*/ 412121 h 6857999"/>
              <a:gd name="connsiteX540" fmla="*/ 4757276 w 7143544"/>
              <a:gd name="connsiteY540" fmla="*/ 446583 h 6857999"/>
              <a:gd name="connsiteX541" fmla="*/ 4882325 w 7143544"/>
              <a:gd name="connsiteY541" fmla="*/ 490399 h 6857999"/>
              <a:gd name="connsiteX542" fmla="*/ 4886756 w 7143544"/>
              <a:gd name="connsiteY542" fmla="*/ 481538 h 6857999"/>
              <a:gd name="connsiteX543" fmla="*/ 4836047 w 7143544"/>
              <a:gd name="connsiteY543" fmla="*/ 442645 h 6857999"/>
              <a:gd name="connsiteX544" fmla="*/ 4885771 w 7143544"/>
              <a:gd name="connsiteY544" fmla="*/ 434767 h 6857999"/>
              <a:gd name="connsiteX545" fmla="*/ 4826201 w 7143544"/>
              <a:gd name="connsiteY545" fmla="*/ 390951 h 6857999"/>
              <a:gd name="connsiteX546" fmla="*/ 4815862 w 7143544"/>
              <a:gd name="connsiteY546" fmla="*/ 369781 h 6857999"/>
              <a:gd name="connsiteX547" fmla="*/ 4832601 w 7143544"/>
              <a:gd name="connsiteY547" fmla="*/ 360920 h 6857999"/>
              <a:gd name="connsiteX548" fmla="*/ 4898079 w 7143544"/>
              <a:gd name="connsiteY548" fmla="*/ 376674 h 6857999"/>
              <a:gd name="connsiteX549" fmla="*/ 4914818 w 7143544"/>
              <a:gd name="connsiteY549" fmla="*/ 380120 h 6857999"/>
              <a:gd name="connsiteX550" fmla="*/ 5018697 w 7143544"/>
              <a:gd name="connsiteY550" fmla="*/ 419013 h 6857999"/>
              <a:gd name="connsiteX551" fmla="*/ 5085160 w 7143544"/>
              <a:gd name="connsiteY551" fmla="*/ 406705 h 6857999"/>
              <a:gd name="connsiteX552" fmla="*/ 5138331 w 7143544"/>
              <a:gd name="connsiteY552" fmla="*/ 426398 h 6857999"/>
              <a:gd name="connsiteX553" fmla="*/ 5138823 w 7143544"/>
              <a:gd name="connsiteY553" fmla="*/ 412613 h 6857999"/>
              <a:gd name="connsiteX554" fmla="*/ 5052175 w 7143544"/>
              <a:gd name="connsiteY554" fmla="*/ 348612 h 6857999"/>
              <a:gd name="connsiteX555" fmla="*/ 4894141 w 7143544"/>
              <a:gd name="connsiteY555" fmla="*/ 289533 h 6857999"/>
              <a:gd name="connsiteX556" fmla="*/ 4796662 w 7143544"/>
              <a:gd name="connsiteY556" fmla="*/ 264425 h 6857999"/>
              <a:gd name="connsiteX557" fmla="*/ 4667674 w 7143544"/>
              <a:gd name="connsiteY557" fmla="*/ 233901 h 6857999"/>
              <a:gd name="connsiteX558" fmla="*/ 4647981 w 7143544"/>
              <a:gd name="connsiteY558" fmla="*/ 226024 h 6857999"/>
              <a:gd name="connsiteX559" fmla="*/ 4572164 w 7143544"/>
              <a:gd name="connsiteY559" fmla="*/ 193039 h 6857999"/>
              <a:gd name="connsiteX560" fmla="*/ 4460900 w 7143544"/>
              <a:gd name="connsiteY560" fmla="*/ 155623 h 6857999"/>
              <a:gd name="connsiteX561" fmla="*/ 4464347 w 7143544"/>
              <a:gd name="connsiteY561" fmla="*/ 139376 h 6857999"/>
              <a:gd name="connsiteX562" fmla="*/ 4692783 w 7143544"/>
              <a:gd name="connsiteY562" fmla="*/ 140853 h 6857999"/>
              <a:gd name="connsiteX563" fmla="*/ 4943865 w 7143544"/>
              <a:gd name="connsiteY563" fmla="*/ 190577 h 6857999"/>
              <a:gd name="connsiteX564" fmla="*/ 5025098 w 7143544"/>
              <a:gd name="connsiteY564" fmla="*/ 203378 h 6857999"/>
              <a:gd name="connsiteX565" fmla="*/ 5109284 w 7143544"/>
              <a:gd name="connsiteY565" fmla="*/ 239809 h 6857999"/>
              <a:gd name="connsiteX566" fmla="*/ 5153593 w 7143544"/>
              <a:gd name="connsiteY566" fmla="*/ 251625 h 6857999"/>
              <a:gd name="connsiteX567" fmla="*/ 5186578 w 7143544"/>
              <a:gd name="connsiteY567" fmla="*/ 218147 h 6857999"/>
              <a:gd name="connsiteX568" fmla="*/ 5126023 w 7143544"/>
              <a:gd name="connsiteY568" fmla="*/ 138392 h 6857999"/>
              <a:gd name="connsiteX569" fmla="*/ 5126023 w 7143544"/>
              <a:gd name="connsiteY569" fmla="*/ 90144 h 6857999"/>
              <a:gd name="connsiteX570" fmla="*/ 5178701 w 7143544"/>
              <a:gd name="connsiteY570" fmla="*/ 40912 h 6857999"/>
              <a:gd name="connsiteX571" fmla="*/ 5254026 w 7143544"/>
              <a:gd name="connsiteY571" fmla="*/ 37466 h 6857999"/>
              <a:gd name="connsiteX572" fmla="*/ 5316550 w 7143544"/>
              <a:gd name="connsiteY572" fmla="*/ 57159 h 6857999"/>
              <a:gd name="connsiteX573" fmla="*/ 5379567 w 7143544"/>
              <a:gd name="connsiteY573" fmla="*/ 81775 h 6857999"/>
              <a:gd name="connsiteX574" fmla="*/ 5390398 w 7143544"/>
              <a:gd name="connsiteY574" fmla="*/ 21712 h 6857999"/>
              <a:gd name="connsiteX575" fmla="*/ 5412060 w 7143544"/>
              <a:gd name="connsiteY575" fmla="*/ 50 h 6857999"/>
              <a:gd name="connsiteX576" fmla="*/ 5547448 w 7143544"/>
              <a:gd name="connsiteY576" fmla="*/ 35497 h 6857999"/>
              <a:gd name="connsiteX577" fmla="*/ 5572556 w 7143544"/>
              <a:gd name="connsiteY577" fmla="*/ 85713 h 6857999"/>
              <a:gd name="connsiteX578" fmla="*/ 5613419 w 7143544"/>
              <a:gd name="connsiteY578" fmla="*/ 103929 h 6857999"/>
              <a:gd name="connsiteX579" fmla="*/ 5629665 w 7143544"/>
              <a:gd name="connsiteY579" fmla="*/ 67990 h 6857999"/>
              <a:gd name="connsiteX580" fmla="*/ 5677912 w 7143544"/>
              <a:gd name="connsiteY580" fmla="*/ 179746 h 6857999"/>
              <a:gd name="connsiteX581" fmla="*/ 5688251 w 7143544"/>
              <a:gd name="connsiteY581" fmla="*/ 179254 h 6857999"/>
              <a:gd name="connsiteX582" fmla="*/ 5734037 w 7143544"/>
              <a:gd name="connsiteY582" fmla="*/ 139376 h 6857999"/>
              <a:gd name="connsiteX583" fmla="*/ 5755206 w 7143544"/>
              <a:gd name="connsiteY583" fmla="*/ 199439 h 6857999"/>
              <a:gd name="connsiteX584" fmla="*/ 5681358 w 7143544"/>
              <a:gd name="connsiteY584" fmla="*/ 195993 h 6857999"/>
              <a:gd name="connsiteX585" fmla="*/ 5678404 w 7143544"/>
              <a:gd name="connsiteY585" fmla="*/ 209285 h 6857999"/>
              <a:gd name="connsiteX586" fmla="*/ 5718282 w 7143544"/>
              <a:gd name="connsiteY586" fmla="*/ 229963 h 6857999"/>
              <a:gd name="connsiteX587" fmla="*/ 5712375 w 7143544"/>
              <a:gd name="connsiteY587" fmla="*/ 254086 h 6857999"/>
              <a:gd name="connsiteX588" fmla="*/ 5921610 w 7143544"/>
              <a:gd name="connsiteY588" fmla="*/ 352058 h 6857999"/>
              <a:gd name="connsiteX589" fmla="*/ 5952133 w 7143544"/>
              <a:gd name="connsiteY589" fmla="*/ 328427 h 6857999"/>
              <a:gd name="connsiteX590" fmla="*/ 6010720 w 7143544"/>
              <a:gd name="connsiteY590" fmla="*/ 468245 h 6857999"/>
              <a:gd name="connsiteX591" fmla="*/ 6038289 w 7143544"/>
              <a:gd name="connsiteY591" fmla="*/ 485476 h 6857999"/>
              <a:gd name="connsiteX592" fmla="*/ 6074721 w 7143544"/>
              <a:gd name="connsiteY592" fmla="*/ 494830 h 6857999"/>
              <a:gd name="connsiteX593" fmla="*/ 6095891 w 7143544"/>
              <a:gd name="connsiteY593" fmla="*/ 524862 h 6857999"/>
              <a:gd name="connsiteX594" fmla="*/ 6007274 w 7143544"/>
              <a:gd name="connsiteY594" fmla="*/ 523877 h 6857999"/>
              <a:gd name="connsiteX595" fmla="*/ 5999889 w 7143544"/>
              <a:gd name="connsiteY595" fmla="*/ 553416 h 6857999"/>
              <a:gd name="connsiteX596" fmla="*/ 5984627 w 7143544"/>
              <a:gd name="connsiteY596" fmla="*/ 585417 h 6857999"/>
              <a:gd name="connsiteX597" fmla="*/ 6053552 w 7143544"/>
              <a:gd name="connsiteY597" fmla="*/ 634157 h 6857999"/>
              <a:gd name="connsiteX598" fmla="*/ 6060936 w 7143544"/>
              <a:gd name="connsiteY598" fmla="*/ 650895 h 6857999"/>
              <a:gd name="connsiteX599" fmla="*/ 6098845 w 7143544"/>
              <a:gd name="connsiteY599" fmla="*/ 672557 h 6857999"/>
              <a:gd name="connsiteX600" fmla="*/ 6113614 w 7143544"/>
              <a:gd name="connsiteY600" fmla="*/ 647941 h 6857999"/>
              <a:gd name="connsiteX601" fmla="*/ 6138230 w 7143544"/>
              <a:gd name="connsiteY601" fmla="*/ 566217 h 6857999"/>
              <a:gd name="connsiteX602" fmla="*/ 6201247 w 7143544"/>
              <a:gd name="connsiteY602" fmla="*/ 622833 h 6857999"/>
              <a:gd name="connsiteX603" fmla="*/ 6264756 w 7143544"/>
              <a:gd name="connsiteY603" fmla="*/ 675019 h 6857999"/>
              <a:gd name="connsiteX604" fmla="*/ 6264756 w 7143544"/>
              <a:gd name="connsiteY604" fmla="*/ 741974 h 6857999"/>
              <a:gd name="connsiteX605" fmla="*/ 6237678 w 7143544"/>
              <a:gd name="connsiteY605" fmla="*/ 751328 h 6857999"/>
              <a:gd name="connsiteX606" fmla="*/ 6174170 w 7143544"/>
              <a:gd name="connsiteY606" fmla="*/ 634649 h 6857999"/>
              <a:gd name="connsiteX607" fmla="*/ 6163338 w 7143544"/>
              <a:gd name="connsiteY607" fmla="*/ 768560 h 6857999"/>
              <a:gd name="connsiteX608" fmla="*/ 6263771 w 7143544"/>
              <a:gd name="connsiteY608" fmla="*/ 882778 h 6857999"/>
              <a:gd name="connsiteX609" fmla="*/ 6345496 w 7143544"/>
              <a:gd name="connsiteY609" fmla="*/ 1008319 h 6857999"/>
              <a:gd name="connsiteX610" fmla="*/ 6454299 w 7143544"/>
              <a:gd name="connsiteY610" fmla="*/ 1163399 h 6857999"/>
              <a:gd name="connsiteX611" fmla="*/ 6534055 w 7143544"/>
              <a:gd name="connsiteY611" fmla="*/ 1246109 h 6857999"/>
              <a:gd name="connsiteX612" fmla="*/ 6545870 w 7143544"/>
              <a:gd name="connsiteY612" fmla="*/ 1261371 h 6857999"/>
              <a:gd name="connsiteX613" fmla="*/ 6587717 w 7143544"/>
              <a:gd name="connsiteY613" fmla="*/ 1337188 h 6857999"/>
              <a:gd name="connsiteX614" fmla="*/ 6643349 w 7143544"/>
              <a:gd name="connsiteY614" fmla="*/ 1434667 h 6857999"/>
              <a:gd name="connsiteX615" fmla="*/ 6702427 w 7143544"/>
              <a:gd name="connsiteY615" fmla="*/ 1526238 h 6857999"/>
              <a:gd name="connsiteX616" fmla="*/ 6726551 w 7143544"/>
              <a:gd name="connsiteY616" fmla="*/ 1586301 h 6857999"/>
              <a:gd name="connsiteX617" fmla="*/ 6743290 w 7143544"/>
              <a:gd name="connsiteY617" fmla="*/ 1661133 h 6857999"/>
              <a:gd name="connsiteX618" fmla="*/ 6799415 w 7143544"/>
              <a:gd name="connsiteY618" fmla="*/ 1733504 h 6857999"/>
              <a:gd name="connsiteX619" fmla="*/ 6761998 w 7143544"/>
              <a:gd name="connsiteY619" fmla="*/ 1742858 h 6857999"/>
              <a:gd name="connsiteX620" fmla="*/ 6788583 w 7143544"/>
              <a:gd name="connsiteY620" fmla="*/ 1761074 h 6857999"/>
              <a:gd name="connsiteX621" fmla="*/ 6820092 w 7143544"/>
              <a:gd name="connsiteY621" fmla="*/ 1816214 h 6857999"/>
              <a:gd name="connsiteX622" fmla="*/ 6839784 w 7143544"/>
              <a:gd name="connsiteY622" fmla="*/ 1875784 h 6857999"/>
              <a:gd name="connsiteX623" fmla="*/ 6876216 w 7143544"/>
              <a:gd name="connsiteY623" fmla="*/ 1878738 h 6857999"/>
              <a:gd name="connsiteX624" fmla="*/ 6864893 w 7143544"/>
              <a:gd name="connsiteY624" fmla="*/ 1931416 h 6857999"/>
              <a:gd name="connsiteX625" fmla="*/ 6887539 w 7143544"/>
              <a:gd name="connsiteY625" fmla="*/ 1988525 h 6857999"/>
              <a:gd name="connsiteX626" fmla="*/ 6916586 w 7143544"/>
              <a:gd name="connsiteY626" fmla="*/ 2147052 h 6857999"/>
              <a:gd name="connsiteX627" fmla="*/ 6921509 w 7143544"/>
              <a:gd name="connsiteY627" fmla="*/ 2191361 h 6857999"/>
              <a:gd name="connsiteX628" fmla="*/ 6961387 w 7143544"/>
              <a:gd name="connsiteY628" fmla="*/ 2312471 h 6857999"/>
              <a:gd name="connsiteX629" fmla="*/ 6995357 w 7143544"/>
              <a:gd name="connsiteY629" fmla="*/ 2332656 h 6857999"/>
              <a:gd name="connsiteX630" fmla="*/ 7008650 w 7143544"/>
              <a:gd name="connsiteY630" fmla="*/ 2418812 h 6857999"/>
              <a:gd name="connsiteX631" fmla="*/ 6990926 w 7143544"/>
              <a:gd name="connsiteY631" fmla="*/ 2470013 h 6857999"/>
              <a:gd name="connsiteX632" fmla="*/ 7016035 w 7143544"/>
              <a:gd name="connsiteY632" fmla="*/ 2529092 h 6857999"/>
              <a:gd name="connsiteX633" fmla="*/ 7065267 w 7143544"/>
              <a:gd name="connsiteY633" fmla="*/ 2530568 h 6857999"/>
              <a:gd name="connsiteX634" fmla="*/ 7061328 w 7143544"/>
              <a:gd name="connsiteY634" fmla="*/ 2601955 h 6857999"/>
              <a:gd name="connsiteX635" fmla="*/ 7058866 w 7143544"/>
              <a:gd name="connsiteY635" fmla="*/ 2654633 h 6857999"/>
              <a:gd name="connsiteX636" fmla="*/ 7079543 w 7143544"/>
              <a:gd name="connsiteY636" fmla="*/ 2772297 h 6857999"/>
              <a:gd name="connsiteX637" fmla="*/ 7062312 w 7143544"/>
              <a:gd name="connsiteY637" fmla="*/ 2805774 h 6857999"/>
              <a:gd name="connsiteX638" fmla="*/ 7109083 w 7143544"/>
              <a:gd name="connsiteY638" fmla="*/ 2793467 h 6857999"/>
              <a:gd name="connsiteX639" fmla="*/ 7115975 w 7143544"/>
              <a:gd name="connsiteY639" fmla="*/ 2804298 h 6857999"/>
              <a:gd name="connsiteX640" fmla="*/ 7067728 w 7143544"/>
              <a:gd name="connsiteY640" fmla="*/ 2860422 h 6857999"/>
              <a:gd name="connsiteX641" fmla="*/ 7100713 w 7143544"/>
              <a:gd name="connsiteY641" fmla="*/ 2922947 h 6857999"/>
              <a:gd name="connsiteX642" fmla="*/ 7053943 w 7143544"/>
              <a:gd name="connsiteY642" fmla="*/ 3002210 h 6857999"/>
              <a:gd name="connsiteX643" fmla="*/ 7081021 w 7143544"/>
              <a:gd name="connsiteY643" fmla="*/ 3034210 h 6857999"/>
              <a:gd name="connsiteX644" fmla="*/ 7117944 w 7143544"/>
              <a:gd name="connsiteY644" fmla="*/ 3069165 h 6857999"/>
              <a:gd name="connsiteX645" fmla="*/ 7134191 w 7143544"/>
              <a:gd name="connsiteY645" fmla="*/ 3124797 h 6857999"/>
              <a:gd name="connsiteX646" fmla="*/ 7120406 w 7143544"/>
              <a:gd name="connsiteY646" fmla="*/ 3126766 h 6857999"/>
              <a:gd name="connsiteX647" fmla="*/ 7114991 w 7143544"/>
              <a:gd name="connsiteY647" fmla="*/ 3093781 h 6857999"/>
              <a:gd name="connsiteX648" fmla="*/ 7088405 w 7143544"/>
              <a:gd name="connsiteY648" fmla="*/ 3163690 h 6857999"/>
              <a:gd name="connsiteX649" fmla="*/ 7086928 w 7143544"/>
              <a:gd name="connsiteY649" fmla="*/ 3182891 h 6857999"/>
              <a:gd name="connsiteX650" fmla="*/ 7097760 w 7143544"/>
              <a:gd name="connsiteY650" fmla="*/ 3236553 h 6857999"/>
              <a:gd name="connsiteX651" fmla="*/ 7148468 w 7143544"/>
              <a:gd name="connsiteY651" fmla="*/ 3214892 h 6857999"/>
              <a:gd name="connsiteX652" fmla="*/ 7112529 w 7143544"/>
              <a:gd name="connsiteY652" fmla="*/ 3336002 h 6857999"/>
              <a:gd name="connsiteX653" fmla="*/ 7066251 w 7143544"/>
              <a:gd name="connsiteY653" fmla="*/ 3329110 h 6857999"/>
              <a:gd name="connsiteX654" fmla="*/ 7065267 w 7143544"/>
              <a:gd name="connsiteY654" fmla="*/ 3387203 h 6857999"/>
              <a:gd name="connsiteX655" fmla="*/ 7117944 w 7143544"/>
              <a:gd name="connsiteY655" fmla="*/ 3355695 h 6857999"/>
              <a:gd name="connsiteX656" fmla="*/ 7113021 w 7143544"/>
              <a:gd name="connsiteY656" fmla="*/ 3386711 h 6857999"/>
              <a:gd name="connsiteX657" fmla="*/ 7142560 w 7143544"/>
              <a:gd name="connsiteY657" fmla="*/ 3372926 h 6857999"/>
              <a:gd name="connsiteX658" fmla="*/ 7122375 w 7143544"/>
              <a:gd name="connsiteY658" fmla="*/ 3413788 h 6857999"/>
              <a:gd name="connsiteX659" fmla="*/ 7129760 w 7143544"/>
              <a:gd name="connsiteY659" fmla="*/ 3410834 h 6857999"/>
              <a:gd name="connsiteX660" fmla="*/ 7139114 w 7143544"/>
              <a:gd name="connsiteY660" fmla="*/ 3443327 h 6857999"/>
              <a:gd name="connsiteX661" fmla="*/ 7106621 w 7143544"/>
              <a:gd name="connsiteY661" fmla="*/ 3453174 h 6857999"/>
              <a:gd name="connsiteX662" fmla="*/ 7056405 w 7143544"/>
              <a:gd name="connsiteY662" fmla="*/ 3549176 h 6857999"/>
              <a:gd name="connsiteX663" fmla="*/ 7021942 w 7143544"/>
              <a:gd name="connsiteY663" fmla="*/ 3601854 h 6857999"/>
              <a:gd name="connsiteX664" fmla="*/ 7054435 w 7143544"/>
              <a:gd name="connsiteY664" fmla="*/ 3635332 h 6857999"/>
              <a:gd name="connsiteX665" fmla="*/ 7009634 w 7143544"/>
              <a:gd name="connsiteY665" fmla="*/ 3661425 h 6857999"/>
              <a:gd name="connsiteX666" fmla="*/ 6966803 w 7143544"/>
              <a:gd name="connsiteY666" fmla="*/ 3634347 h 6857999"/>
              <a:gd name="connsiteX667" fmla="*/ 6941694 w 7143544"/>
              <a:gd name="connsiteY667" fmla="*/ 3723949 h 6857999"/>
              <a:gd name="connsiteX668" fmla="*/ 6951541 w 7143544"/>
              <a:gd name="connsiteY668" fmla="*/ 3730349 h 6857999"/>
              <a:gd name="connsiteX669" fmla="*/ 6968772 w 7143544"/>
              <a:gd name="connsiteY669" fmla="*/ 3709672 h 6857999"/>
              <a:gd name="connsiteX670" fmla="*/ 7009634 w 7143544"/>
              <a:gd name="connsiteY670" fmla="*/ 3661425 h 6857999"/>
              <a:gd name="connsiteX671" fmla="*/ 7032281 w 7143544"/>
              <a:gd name="connsiteY671" fmla="*/ 3711149 h 6857999"/>
              <a:gd name="connsiteX672" fmla="*/ 7031297 w 7143544"/>
              <a:gd name="connsiteY672" fmla="*/ 3782043 h 6857999"/>
              <a:gd name="connsiteX673" fmla="*/ 7021450 w 7143544"/>
              <a:gd name="connsiteY673" fmla="*/ 3813059 h 6857999"/>
              <a:gd name="connsiteX674" fmla="*/ 6988957 w 7143544"/>
              <a:gd name="connsiteY674" fmla="*/ 3875583 h 6857999"/>
              <a:gd name="connsiteX675" fmla="*/ 6981572 w 7143544"/>
              <a:gd name="connsiteY675" fmla="*/ 3966170 h 6857999"/>
              <a:gd name="connsiteX676" fmla="*/ 6958925 w 7143544"/>
              <a:gd name="connsiteY676" fmla="*/ 4062172 h 6857999"/>
              <a:gd name="connsiteX677" fmla="*/ 6938740 w 7143544"/>
              <a:gd name="connsiteY677" fmla="*/ 4105988 h 6857999"/>
              <a:gd name="connsiteX678" fmla="*/ 6914124 w 7143544"/>
              <a:gd name="connsiteY678" fmla="*/ 4168513 h 6857999"/>
              <a:gd name="connsiteX679" fmla="*/ 6914124 w 7143544"/>
              <a:gd name="connsiteY679" fmla="*/ 4220207 h 6857999"/>
              <a:gd name="connsiteX680" fmla="*/ 6902309 w 7143544"/>
              <a:gd name="connsiteY680" fmla="*/ 4261561 h 6857999"/>
              <a:gd name="connsiteX681" fmla="*/ 6849139 w 7143544"/>
              <a:gd name="connsiteY681" fmla="*/ 4295531 h 6857999"/>
              <a:gd name="connsiteX682" fmla="*/ 6853570 w 7143544"/>
              <a:gd name="connsiteY682" fmla="*/ 4307839 h 6857999"/>
              <a:gd name="connsiteX683" fmla="*/ 6919540 w 7143544"/>
              <a:gd name="connsiteY683" fmla="*/ 4315224 h 6857999"/>
              <a:gd name="connsiteX684" fmla="*/ 6915602 w 7143544"/>
              <a:gd name="connsiteY684" fmla="*/ 4326547 h 6857999"/>
              <a:gd name="connsiteX685" fmla="*/ 6852092 w 7143544"/>
              <a:gd name="connsiteY685" fmla="*/ 4405318 h 6857999"/>
              <a:gd name="connsiteX686" fmla="*/ 6814184 w 7143544"/>
              <a:gd name="connsiteY686" fmla="*/ 4435842 h 6857999"/>
              <a:gd name="connsiteX687" fmla="*/ 6830430 w 7143544"/>
              <a:gd name="connsiteY687" fmla="*/ 4464397 h 6857999"/>
              <a:gd name="connsiteX688" fmla="*/ 6747721 w 7143544"/>
              <a:gd name="connsiteY688" fmla="*/ 4466858 h 6857999"/>
              <a:gd name="connsiteX689" fmla="*/ 6810737 w 7143544"/>
              <a:gd name="connsiteY689" fmla="*/ 4475720 h 6857999"/>
              <a:gd name="connsiteX690" fmla="*/ 6791537 w 7143544"/>
              <a:gd name="connsiteY690" fmla="*/ 4489505 h 6857999"/>
              <a:gd name="connsiteX691" fmla="*/ 6775783 w 7143544"/>
              <a:gd name="connsiteY691" fmla="*/ 4506736 h 6857999"/>
              <a:gd name="connsiteX692" fmla="*/ 6792522 w 7143544"/>
              <a:gd name="connsiteY692" fmla="*/ 4519044 h 6857999"/>
              <a:gd name="connsiteX693" fmla="*/ 6810737 w 7143544"/>
              <a:gd name="connsiteY693" fmla="*/ 4594861 h 6857999"/>
              <a:gd name="connsiteX694" fmla="*/ 6793014 w 7143544"/>
              <a:gd name="connsiteY694" fmla="*/ 4650493 h 6857999"/>
              <a:gd name="connsiteX695" fmla="*/ 6769383 w 7143544"/>
              <a:gd name="connsiteY695" fmla="*/ 4686925 h 6857999"/>
              <a:gd name="connsiteX696" fmla="*/ 6722120 w 7143544"/>
              <a:gd name="connsiteY696" fmla="*/ 4659847 h 6857999"/>
              <a:gd name="connsiteX697" fmla="*/ 6728028 w 7143544"/>
              <a:gd name="connsiteY697" fmla="*/ 4696279 h 6857999"/>
              <a:gd name="connsiteX698" fmla="*/ 6717197 w 7143544"/>
              <a:gd name="connsiteY698" fmla="*/ 4781450 h 6857999"/>
              <a:gd name="connsiteX699" fmla="*/ 6667473 w 7143544"/>
              <a:gd name="connsiteY699" fmla="*/ 4850867 h 6857999"/>
              <a:gd name="connsiteX700" fmla="*/ 6662057 w 7143544"/>
              <a:gd name="connsiteY700" fmla="*/ 4871052 h 6857999"/>
              <a:gd name="connsiteX701" fmla="*/ 6630057 w 7143544"/>
              <a:gd name="connsiteY701" fmla="*/ 4896160 h 6857999"/>
              <a:gd name="connsiteX702" fmla="*/ 6612333 w 7143544"/>
              <a:gd name="connsiteY702" fmla="*/ 4904037 h 6857999"/>
              <a:gd name="connsiteX703" fmla="*/ 6552762 w 7143544"/>
              <a:gd name="connsiteY703" fmla="*/ 4972470 h 6857999"/>
              <a:gd name="connsiteX704" fmla="*/ 6590671 w 7143544"/>
              <a:gd name="connsiteY704" fmla="*/ 4979362 h 6857999"/>
              <a:gd name="connsiteX705" fmla="*/ 6568025 w 7143544"/>
              <a:gd name="connsiteY705" fmla="*/ 5068964 h 6857999"/>
              <a:gd name="connsiteX706" fmla="*/ 6511408 w 7143544"/>
              <a:gd name="connsiteY706" fmla="*/ 5066995 h 6857999"/>
              <a:gd name="connsiteX707" fmla="*/ 6499100 w 7143544"/>
              <a:gd name="connsiteY707" fmla="*/ 5134442 h 6857999"/>
              <a:gd name="connsiteX708" fmla="*/ 6618733 w 7143544"/>
              <a:gd name="connsiteY708" fmla="*/ 5157089 h 6857999"/>
              <a:gd name="connsiteX709" fmla="*/ 6588702 w 7143544"/>
              <a:gd name="connsiteY709" fmla="*/ 5204844 h 6857999"/>
              <a:gd name="connsiteX710" fmla="*/ 6537008 w 7143544"/>
              <a:gd name="connsiteY710" fmla="*/ 5209767 h 6857999"/>
              <a:gd name="connsiteX711" fmla="*/ 6462176 w 7143544"/>
              <a:gd name="connsiteY711" fmla="*/ 5199429 h 6857999"/>
              <a:gd name="connsiteX712" fmla="*/ 6444945 w 7143544"/>
              <a:gd name="connsiteY712" fmla="*/ 5204352 h 6857999"/>
              <a:gd name="connsiteX713" fmla="*/ 6473499 w 7143544"/>
              <a:gd name="connsiteY713" fmla="*/ 5248168 h 6857999"/>
              <a:gd name="connsiteX714" fmla="*/ 6392759 w 7143544"/>
              <a:gd name="connsiteY714" fmla="*/ 5265892 h 6857999"/>
              <a:gd name="connsiteX715" fmla="*/ 6357804 w 7143544"/>
              <a:gd name="connsiteY715" fmla="*/ 5294446 h 6857999"/>
              <a:gd name="connsiteX716" fmla="*/ 6376020 w 7143544"/>
              <a:gd name="connsiteY716" fmla="*/ 5353524 h 6857999"/>
              <a:gd name="connsiteX717" fmla="*/ 6293311 w 7143544"/>
              <a:gd name="connsiteY717" fmla="*/ 5459373 h 6857999"/>
              <a:gd name="connsiteX718" fmla="*/ 6253433 w 7143544"/>
              <a:gd name="connsiteY718" fmla="*/ 5468235 h 6857999"/>
              <a:gd name="connsiteX719" fmla="*/ 6212078 w 7143544"/>
              <a:gd name="connsiteY719" fmla="*/ 5611991 h 6857999"/>
              <a:gd name="connsiteX720" fmla="*/ 6201739 w 7143544"/>
              <a:gd name="connsiteY720" fmla="*/ 5610022 h 6857999"/>
              <a:gd name="connsiteX721" fmla="*/ 6219463 w 7143544"/>
              <a:gd name="connsiteY721" fmla="*/ 5512543 h 6857999"/>
              <a:gd name="connsiteX722" fmla="*/ 6155461 w 7143544"/>
              <a:gd name="connsiteY722" fmla="*/ 5479558 h 6857999"/>
              <a:gd name="connsiteX723" fmla="*/ 6105737 w 7143544"/>
              <a:gd name="connsiteY723" fmla="*/ 5525836 h 6857999"/>
              <a:gd name="connsiteX724" fmla="*/ 6108199 w 7143544"/>
              <a:gd name="connsiteY724" fmla="*/ 5537651 h 6857999"/>
              <a:gd name="connsiteX725" fmla="*/ 6194847 w 7143544"/>
              <a:gd name="connsiteY725" fmla="*/ 5542575 h 6857999"/>
              <a:gd name="connsiteX726" fmla="*/ 6185000 w 7143544"/>
              <a:gd name="connsiteY726" fmla="*/ 5590329 h 6857999"/>
              <a:gd name="connsiteX727" fmla="*/ 6177124 w 7143544"/>
              <a:gd name="connsiteY727" fmla="*/ 5552421 h 6857999"/>
              <a:gd name="connsiteX728" fmla="*/ 6031889 w 7143544"/>
              <a:gd name="connsiteY728" fmla="*/ 5786765 h 6857999"/>
              <a:gd name="connsiteX729" fmla="*/ 6056505 w 7143544"/>
              <a:gd name="connsiteY729" fmla="*/ 5829597 h 6857999"/>
              <a:gd name="connsiteX730" fmla="*/ 5903887 w 7143544"/>
              <a:gd name="connsiteY730" fmla="*/ 5820242 h 6857999"/>
              <a:gd name="connsiteX731" fmla="*/ 5905363 w 7143544"/>
              <a:gd name="connsiteY731" fmla="*/ 5872920 h 6857999"/>
              <a:gd name="connsiteX732" fmla="*/ 5881732 w 7143544"/>
              <a:gd name="connsiteY732" fmla="*/ 5908860 h 6857999"/>
              <a:gd name="connsiteX733" fmla="*/ 5861547 w 7143544"/>
              <a:gd name="connsiteY733" fmla="*/ 5881290 h 6857999"/>
              <a:gd name="connsiteX734" fmla="*/ 5853670 w 7143544"/>
              <a:gd name="connsiteY734" fmla="*/ 5884244 h 6857999"/>
              <a:gd name="connsiteX735" fmla="*/ 5753237 w 7143544"/>
              <a:gd name="connsiteY735" fmla="*/ 5964984 h 6857999"/>
              <a:gd name="connsiteX736" fmla="*/ 5741914 w 7143544"/>
              <a:gd name="connsiteY736" fmla="*/ 5981230 h 6857999"/>
              <a:gd name="connsiteX737" fmla="*/ 5736990 w 7143544"/>
              <a:gd name="connsiteY737" fmla="*/ 6001415 h 6857999"/>
              <a:gd name="connsiteX738" fmla="*/ 5699082 w 7143544"/>
              <a:gd name="connsiteY738" fmla="*/ 6069848 h 6857999"/>
              <a:gd name="connsiteX739" fmla="*/ 5730098 w 7143544"/>
              <a:gd name="connsiteY739" fmla="*/ 6068371 h 6857999"/>
              <a:gd name="connsiteX740" fmla="*/ 5718775 w 7143544"/>
              <a:gd name="connsiteY740" fmla="*/ 6095449 h 6857999"/>
              <a:gd name="connsiteX741" fmla="*/ 5657727 w 7143544"/>
              <a:gd name="connsiteY741" fmla="*/ 6043755 h 6857999"/>
              <a:gd name="connsiteX742" fmla="*/ 5635081 w 7143544"/>
              <a:gd name="connsiteY742" fmla="*/ 6051632 h 6857999"/>
              <a:gd name="connsiteX743" fmla="*/ 5635081 w 7143544"/>
              <a:gd name="connsiteY743" fmla="*/ 6027509 h 6857999"/>
              <a:gd name="connsiteX744" fmla="*/ 5626219 w 7143544"/>
              <a:gd name="connsiteY744" fmla="*/ 6021108 h 6857999"/>
              <a:gd name="connsiteX745" fmla="*/ 5586341 w 7143544"/>
              <a:gd name="connsiteY745" fmla="*/ 6062463 h 6857999"/>
              <a:gd name="connsiteX746" fmla="*/ 5616372 w 7143544"/>
              <a:gd name="connsiteY746" fmla="*/ 6140742 h 6857999"/>
              <a:gd name="connsiteX747" fmla="*/ 5572064 w 7143544"/>
              <a:gd name="connsiteY747" fmla="*/ 6137296 h 6857999"/>
              <a:gd name="connsiteX748" fmla="*/ 5526278 w 7143544"/>
              <a:gd name="connsiteY748" fmla="*/ 6156004 h 6857999"/>
              <a:gd name="connsiteX749" fmla="*/ 5494277 w 7143544"/>
              <a:gd name="connsiteY749" fmla="*/ 6158957 h 6857999"/>
              <a:gd name="connsiteX750" fmla="*/ 5534155 w 7143544"/>
              <a:gd name="connsiteY750" fmla="*/ 6090033 h 6857999"/>
              <a:gd name="connsiteX751" fmla="*/ 5472616 w 7143544"/>
              <a:gd name="connsiteY751" fmla="*/ 6179635 h 6857999"/>
              <a:gd name="connsiteX752" fmla="*/ 5447015 w 7143544"/>
              <a:gd name="connsiteY752" fmla="*/ 6190958 h 6857999"/>
              <a:gd name="connsiteX753" fmla="*/ 5413537 w 7143544"/>
              <a:gd name="connsiteY753" fmla="*/ 6171758 h 6857999"/>
              <a:gd name="connsiteX754" fmla="*/ 5387444 w 7143544"/>
              <a:gd name="connsiteY754" fmla="*/ 6187020 h 6857999"/>
              <a:gd name="connsiteX755" fmla="*/ 5349536 w 7143544"/>
              <a:gd name="connsiteY755" fmla="*/ 6199820 h 6857999"/>
              <a:gd name="connsiteX756" fmla="*/ 5311135 w 7143544"/>
              <a:gd name="connsiteY756" fmla="*/ 6265791 h 6857999"/>
              <a:gd name="connsiteX757" fmla="*/ 5333289 w 7143544"/>
              <a:gd name="connsiteY757" fmla="*/ 6300745 h 6857999"/>
              <a:gd name="connsiteX758" fmla="*/ 5323443 w 7143544"/>
              <a:gd name="connsiteY758" fmla="*/ 6309607 h 6857999"/>
              <a:gd name="connsiteX759" fmla="*/ 5254026 w 7143544"/>
              <a:gd name="connsiteY759" fmla="*/ 6253483 h 6857999"/>
              <a:gd name="connsiteX760" fmla="*/ 5198886 w 7143544"/>
              <a:gd name="connsiteY760" fmla="*/ 6288437 h 6857999"/>
              <a:gd name="connsiteX761" fmla="*/ 5147192 w 7143544"/>
              <a:gd name="connsiteY761" fmla="*/ 6346039 h 6857999"/>
              <a:gd name="connsiteX762" fmla="*/ 5153593 w 7143544"/>
              <a:gd name="connsiteY762" fmla="*/ 6353423 h 6857999"/>
              <a:gd name="connsiteX763" fmla="*/ 5204302 w 7143544"/>
              <a:gd name="connsiteY763" fmla="*/ 6327823 h 6857999"/>
              <a:gd name="connsiteX764" fmla="*/ 5219564 w 7143544"/>
              <a:gd name="connsiteY764" fmla="*/ 6344562 h 6857999"/>
              <a:gd name="connsiteX765" fmla="*/ 5176239 w 7143544"/>
              <a:gd name="connsiteY765" fmla="*/ 6377547 h 6857999"/>
              <a:gd name="connsiteX766" fmla="*/ 5249595 w 7143544"/>
              <a:gd name="connsiteY766" fmla="*/ 6408071 h 6857999"/>
              <a:gd name="connsiteX767" fmla="*/ 5188055 w 7143544"/>
              <a:gd name="connsiteY767" fmla="*/ 6422348 h 6857999"/>
              <a:gd name="connsiteX768" fmla="*/ 5138823 w 7143544"/>
              <a:gd name="connsiteY768" fmla="*/ 6434164 h 6857999"/>
              <a:gd name="connsiteX769" fmla="*/ 5134884 w 7143544"/>
              <a:gd name="connsiteY769" fmla="*/ 6422841 h 6857999"/>
              <a:gd name="connsiteX770" fmla="*/ 5169347 w 7143544"/>
              <a:gd name="connsiteY770" fmla="*/ 6399701 h 6857999"/>
              <a:gd name="connsiteX771" fmla="*/ 5122576 w 7143544"/>
              <a:gd name="connsiteY771" fmla="*/ 6332254 h 6857999"/>
              <a:gd name="connsiteX772" fmla="*/ 5171808 w 7143544"/>
              <a:gd name="connsiteY772" fmla="*/ 6305176 h 6857999"/>
              <a:gd name="connsiteX773" fmla="*/ 5167870 w 7143544"/>
              <a:gd name="connsiteY773" fmla="*/ 6300253 h 6857999"/>
              <a:gd name="connsiteX774" fmla="*/ 5065960 w 7143544"/>
              <a:gd name="connsiteY774" fmla="*/ 6311084 h 6857999"/>
              <a:gd name="connsiteX775" fmla="*/ 5063991 w 7143544"/>
              <a:gd name="connsiteY775" fmla="*/ 6322900 h 6857999"/>
              <a:gd name="connsiteX776" fmla="*/ 5115192 w 7143544"/>
              <a:gd name="connsiteY776" fmla="*/ 6344562 h 6857999"/>
              <a:gd name="connsiteX777" fmla="*/ 5040852 w 7143544"/>
              <a:gd name="connsiteY777" fmla="*/ 6395763 h 6857999"/>
              <a:gd name="connsiteX778" fmla="*/ 5040852 w 7143544"/>
              <a:gd name="connsiteY778" fmla="*/ 6423825 h 6857999"/>
              <a:gd name="connsiteX779" fmla="*/ 4993589 w 7143544"/>
              <a:gd name="connsiteY779" fmla="*/ 6436133 h 6857999"/>
              <a:gd name="connsiteX780" fmla="*/ 4955188 w 7143544"/>
              <a:gd name="connsiteY780" fmla="*/ 6456810 h 6857999"/>
              <a:gd name="connsiteX781" fmla="*/ 4949280 w 7143544"/>
              <a:gd name="connsiteY781" fmla="*/ 6445979 h 6857999"/>
              <a:gd name="connsiteX782" fmla="*/ 4988174 w 7143544"/>
              <a:gd name="connsiteY782" fmla="*/ 6420379 h 6857999"/>
              <a:gd name="connsiteX783" fmla="*/ 4899556 w 7143544"/>
              <a:gd name="connsiteY783" fmla="*/ 6407086 h 6857999"/>
              <a:gd name="connsiteX784" fmla="*/ 4904480 w 7143544"/>
              <a:gd name="connsiteY784" fmla="*/ 6448933 h 6857999"/>
              <a:gd name="connsiteX785" fmla="*/ 4845401 w 7143544"/>
              <a:gd name="connsiteY785" fmla="*/ 6468626 h 6857999"/>
              <a:gd name="connsiteX786" fmla="*/ 4756291 w 7143544"/>
              <a:gd name="connsiteY786" fmla="*/ 6452380 h 6857999"/>
              <a:gd name="connsiteX787" fmla="*/ 4724783 w 7143544"/>
              <a:gd name="connsiteY787" fmla="*/ 6452872 h 6857999"/>
              <a:gd name="connsiteX788" fmla="*/ 4703613 w 7143544"/>
              <a:gd name="connsiteY788" fmla="*/ 6483396 h 6857999"/>
              <a:gd name="connsiteX789" fmla="*/ 4699675 w 7143544"/>
              <a:gd name="connsiteY789" fmla="*/ 6472565 h 6857999"/>
              <a:gd name="connsiteX790" fmla="*/ 4652905 w 7143544"/>
              <a:gd name="connsiteY790" fmla="*/ 6486349 h 6857999"/>
              <a:gd name="connsiteX791" fmla="*/ 4654381 w 7143544"/>
              <a:gd name="connsiteY791" fmla="*/ 6495211 h 6857999"/>
              <a:gd name="connsiteX792" fmla="*/ 4713460 w 7143544"/>
              <a:gd name="connsiteY792" fmla="*/ 6505058 h 6857999"/>
              <a:gd name="connsiteX793" fmla="*/ 4715429 w 7143544"/>
              <a:gd name="connsiteY793" fmla="*/ 6516873 h 6857999"/>
              <a:gd name="connsiteX794" fmla="*/ 4673582 w 7143544"/>
              <a:gd name="connsiteY794" fmla="*/ 6532627 h 6857999"/>
              <a:gd name="connsiteX795" fmla="*/ 4622873 w 7143544"/>
              <a:gd name="connsiteY795" fmla="*/ 6563644 h 6857999"/>
              <a:gd name="connsiteX796" fmla="*/ 4590380 w 7143544"/>
              <a:gd name="connsiteY796" fmla="*/ 6568075 h 6857999"/>
              <a:gd name="connsiteX797" fmla="*/ 4571672 w 7143544"/>
              <a:gd name="connsiteY797" fmla="*/ 6537551 h 6857999"/>
              <a:gd name="connsiteX798" fmla="*/ 4582503 w 7143544"/>
              <a:gd name="connsiteY798" fmla="*/ 6517366 h 6857999"/>
              <a:gd name="connsiteX799" fmla="*/ 4571672 w 7143544"/>
              <a:gd name="connsiteY799" fmla="*/ 6512935 h 6857999"/>
              <a:gd name="connsiteX800" fmla="*/ 4532779 w 7143544"/>
              <a:gd name="connsiteY800" fmla="*/ 6633553 h 6857999"/>
              <a:gd name="connsiteX801" fmla="*/ 4518009 w 7143544"/>
              <a:gd name="connsiteY801" fmla="*/ 6629615 h 6857999"/>
              <a:gd name="connsiteX802" fmla="*/ 4526379 w 7143544"/>
              <a:gd name="connsiteY802" fmla="*/ 6599090 h 6857999"/>
              <a:gd name="connsiteX803" fmla="*/ 4516040 w 7143544"/>
              <a:gd name="connsiteY803" fmla="*/ 6553797 h 6857999"/>
              <a:gd name="connsiteX804" fmla="*/ 4503732 w 7143544"/>
              <a:gd name="connsiteY804" fmla="*/ 6537058 h 6857999"/>
              <a:gd name="connsiteX805" fmla="*/ 4472716 w 7143544"/>
              <a:gd name="connsiteY805" fmla="*/ 6559705 h 6857999"/>
              <a:gd name="connsiteX806" fmla="*/ 4411668 w 7143544"/>
              <a:gd name="connsiteY806" fmla="*/ 6560690 h 6857999"/>
              <a:gd name="connsiteX807" fmla="*/ 4417576 w 7143544"/>
              <a:gd name="connsiteY807" fmla="*/ 6596137 h 6857999"/>
              <a:gd name="connsiteX808" fmla="*/ 4337821 w 7143544"/>
              <a:gd name="connsiteY808" fmla="*/ 6594167 h 6857999"/>
              <a:gd name="connsiteX809" fmla="*/ 4294004 w 7143544"/>
              <a:gd name="connsiteY809" fmla="*/ 6607460 h 6857999"/>
              <a:gd name="connsiteX810" fmla="*/ 4317636 w 7143544"/>
              <a:gd name="connsiteY810" fmla="*/ 6642907 h 6857999"/>
              <a:gd name="connsiteX811" fmla="*/ 4251173 w 7143544"/>
              <a:gd name="connsiteY811" fmla="*/ 6607952 h 6857999"/>
              <a:gd name="connsiteX812" fmla="*/ 4178309 w 7143544"/>
              <a:gd name="connsiteY812" fmla="*/ 6628630 h 6857999"/>
              <a:gd name="connsiteX813" fmla="*/ 4189633 w 7143544"/>
              <a:gd name="connsiteY813" fmla="*/ 6660138 h 6857999"/>
              <a:gd name="connsiteX814" fmla="*/ 4136462 w 7143544"/>
              <a:gd name="connsiteY814" fmla="*/ 6659646 h 6857999"/>
              <a:gd name="connsiteX815" fmla="*/ 4069999 w 7143544"/>
              <a:gd name="connsiteY815" fmla="*/ 6665553 h 6857999"/>
              <a:gd name="connsiteX816" fmla="*/ 4062614 w 7143544"/>
              <a:gd name="connsiteY816" fmla="*/ 6666046 h 6857999"/>
              <a:gd name="connsiteX817" fmla="*/ 3938550 w 7143544"/>
              <a:gd name="connsiteY817" fmla="*/ 6632568 h 6857999"/>
              <a:gd name="connsiteX818" fmla="*/ 3944458 w 7143544"/>
              <a:gd name="connsiteY818" fmla="*/ 6671954 h 6857999"/>
              <a:gd name="connsiteX819" fmla="*/ 3909996 w 7143544"/>
              <a:gd name="connsiteY819" fmla="*/ 6687216 h 6857999"/>
              <a:gd name="connsiteX820" fmla="*/ 3870610 w 7143544"/>
              <a:gd name="connsiteY820" fmla="*/ 6702477 h 6857999"/>
              <a:gd name="connsiteX821" fmla="*/ 3742607 w 7143544"/>
              <a:gd name="connsiteY821" fmla="*/ 6714293 h 6857999"/>
              <a:gd name="connsiteX822" fmla="*/ 3727838 w 7143544"/>
              <a:gd name="connsiteY822" fmla="*/ 6714785 h 6857999"/>
              <a:gd name="connsiteX823" fmla="*/ 3673190 w 7143544"/>
              <a:gd name="connsiteY823" fmla="*/ 6733002 h 6857999"/>
              <a:gd name="connsiteX824" fmla="*/ 3685006 w 7143544"/>
              <a:gd name="connsiteY824" fmla="*/ 6792080 h 6857999"/>
              <a:gd name="connsiteX825" fmla="*/ 3693375 w 7143544"/>
              <a:gd name="connsiteY825" fmla="*/ 6778787 h 6857999"/>
              <a:gd name="connsiteX826" fmla="*/ 3778054 w 7143544"/>
              <a:gd name="connsiteY826" fmla="*/ 6771894 h 6857999"/>
              <a:gd name="connsiteX827" fmla="*/ 3807593 w 7143544"/>
              <a:gd name="connsiteY827" fmla="*/ 6820634 h 6857999"/>
              <a:gd name="connsiteX828" fmla="*/ 3675652 w 7143544"/>
              <a:gd name="connsiteY828" fmla="*/ 6848204 h 6857999"/>
              <a:gd name="connsiteX829" fmla="*/ 3590973 w 7143544"/>
              <a:gd name="connsiteY829" fmla="*/ 6802911 h 6857999"/>
              <a:gd name="connsiteX830" fmla="*/ 3539772 w 7143544"/>
              <a:gd name="connsiteY830" fmla="*/ 6841312 h 6857999"/>
              <a:gd name="connsiteX831" fmla="*/ 3457062 w 7143544"/>
              <a:gd name="connsiteY831" fmla="*/ 6858050 h 6857999"/>
              <a:gd name="connsiteX832" fmla="*/ 3479217 w 7143544"/>
              <a:gd name="connsiteY832" fmla="*/ 6807834 h 6857999"/>
              <a:gd name="connsiteX833" fmla="*/ 3532387 w 7143544"/>
              <a:gd name="connsiteY833" fmla="*/ 6803403 h 6857999"/>
              <a:gd name="connsiteX834" fmla="*/ 3530910 w 7143544"/>
              <a:gd name="connsiteY834" fmla="*/ 6791095 h 6857999"/>
              <a:gd name="connsiteX835" fmla="*/ 3502355 w 7143544"/>
              <a:gd name="connsiteY835" fmla="*/ 6795034 h 6857999"/>
              <a:gd name="connsiteX836" fmla="*/ 3495463 w 7143544"/>
              <a:gd name="connsiteY836" fmla="*/ 6786172 h 6857999"/>
              <a:gd name="connsiteX837" fmla="*/ 3540264 w 7143544"/>
              <a:gd name="connsiteY837" fmla="*/ 6750725 h 6857999"/>
              <a:gd name="connsiteX838" fmla="*/ 3549126 w 7143544"/>
              <a:gd name="connsiteY838" fmla="*/ 6761063 h 6857999"/>
              <a:gd name="connsiteX839" fmla="*/ 3534849 w 7143544"/>
              <a:gd name="connsiteY839" fmla="*/ 6772387 h 6857999"/>
              <a:gd name="connsiteX840" fmla="*/ 3539279 w 7143544"/>
              <a:gd name="connsiteY840" fmla="*/ 6782233 h 6857999"/>
              <a:gd name="connsiteX841" fmla="*/ 3602789 w 7143544"/>
              <a:gd name="connsiteY841" fmla="*/ 6745309 h 6857999"/>
              <a:gd name="connsiteX842" fmla="*/ 3491525 w 7143544"/>
              <a:gd name="connsiteY842" fmla="*/ 6741863 h 6857999"/>
              <a:gd name="connsiteX843" fmla="*/ 3454601 w 7143544"/>
              <a:gd name="connsiteY843" fmla="*/ 6741863 h 6857999"/>
              <a:gd name="connsiteX844" fmla="*/ 3369429 w 7143544"/>
              <a:gd name="connsiteY844" fmla="*/ 6747278 h 6857999"/>
              <a:gd name="connsiteX845" fmla="*/ 3296074 w 7143544"/>
              <a:gd name="connsiteY845" fmla="*/ 6739893 h 6857999"/>
              <a:gd name="connsiteX846" fmla="*/ 3283274 w 7143544"/>
              <a:gd name="connsiteY846" fmla="*/ 6746786 h 6857999"/>
              <a:gd name="connsiteX847" fmla="*/ 3283274 w 7143544"/>
              <a:gd name="connsiteY847" fmla="*/ 6746786 h 6857999"/>
              <a:gd name="connsiteX848" fmla="*/ 3165117 w 7143544"/>
              <a:gd name="connsiteY848" fmla="*/ 6728078 h 6857999"/>
              <a:gd name="connsiteX849" fmla="*/ 3162163 w 7143544"/>
              <a:gd name="connsiteY849" fmla="*/ 6739893 h 6857999"/>
              <a:gd name="connsiteX850" fmla="*/ 3177425 w 7143544"/>
              <a:gd name="connsiteY850" fmla="*/ 6752694 h 6857999"/>
              <a:gd name="connsiteX851" fmla="*/ 3106039 w 7143544"/>
              <a:gd name="connsiteY851" fmla="*/ 6727093 h 6857999"/>
              <a:gd name="connsiteX852" fmla="*/ 3101116 w 7143544"/>
              <a:gd name="connsiteY852" fmla="*/ 6772387 h 6857999"/>
              <a:gd name="connsiteX853" fmla="*/ 3171025 w 7143544"/>
              <a:gd name="connsiteY853" fmla="*/ 6800941 h 6857999"/>
              <a:gd name="connsiteX854" fmla="*/ 3115885 w 7143544"/>
              <a:gd name="connsiteY854" fmla="*/ 6848204 h 6857999"/>
              <a:gd name="connsiteX855" fmla="*/ 3026283 w 7143544"/>
              <a:gd name="connsiteY855" fmla="*/ 6790603 h 6857999"/>
              <a:gd name="connsiteX856" fmla="*/ 3036622 w 7143544"/>
              <a:gd name="connsiteY856" fmla="*/ 6789125 h 6857999"/>
              <a:gd name="connsiteX857" fmla="*/ 3095208 w 7143544"/>
              <a:gd name="connsiteY857" fmla="*/ 6756140 h 6857999"/>
              <a:gd name="connsiteX858" fmla="*/ 3055823 w 7143544"/>
              <a:gd name="connsiteY858" fmla="*/ 6725617 h 6857999"/>
              <a:gd name="connsiteX859" fmla="*/ 3005606 w 7143544"/>
              <a:gd name="connsiteY859" fmla="*/ 6717247 h 6857999"/>
              <a:gd name="connsiteX860" fmla="*/ 2993298 w 7143544"/>
              <a:gd name="connsiteY860" fmla="*/ 6687216 h 6857999"/>
              <a:gd name="connsiteX861" fmla="*/ 2960313 w 7143544"/>
              <a:gd name="connsiteY861" fmla="*/ 6731524 h 6857999"/>
              <a:gd name="connsiteX862" fmla="*/ 2998713 w 7143544"/>
              <a:gd name="connsiteY862" fmla="*/ 6844265 h 6857999"/>
              <a:gd name="connsiteX863" fmla="*/ 2937666 w 7143544"/>
              <a:gd name="connsiteY863" fmla="*/ 6805372 h 6857999"/>
              <a:gd name="connsiteX864" fmla="*/ 2933727 w 7143544"/>
              <a:gd name="connsiteY864" fmla="*/ 6830480 h 6857999"/>
              <a:gd name="connsiteX865" fmla="*/ 2892373 w 7143544"/>
              <a:gd name="connsiteY865" fmla="*/ 6823588 h 6857999"/>
              <a:gd name="connsiteX866" fmla="*/ 2913542 w 7143544"/>
              <a:gd name="connsiteY866" fmla="*/ 6803895 h 6857999"/>
              <a:gd name="connsiteX867" fmla="*/ 2895819 w 7143544"/>
              <a:gd name="connsiteY867" fmla="*/ 6801926 h 6857999"/>
              <a:gd name="connsiteX868" fmla="*/ 2867264 w 7143544"/>
              <a:gd name="connsiteY868" fmla="*/ 6789618 h 6857999"/>
              <a:gd name="connsiteX869" fmla="*/ 2891880 w 7143544"/>
              <a:gd name="connsiteY869" fmla="*/ 6774849 h 6857999"/>
              <a:gd name="connsiteX870" fmla="*/ 2933235 w 7143544"/>
              <a:gd name="connsiteY870" fmla="*/ 6743340 h 6857999"/>
              <a:gd name="connsiteX871" fmla="*/ 2878588 w 7143544"/>
              <a:gd name="connsiteY871" fmla="*/ 6749248 h 6857999"/>
              <a:gd name="connsiteX872" fmla="*/ 2868249 w 7143544"/>
              <a:gd name="connsiteY872" fmla="*/ 6717739 h 6857999"/>
              <a:gd name="connsiteX873" fmla="*/ 2792924 w 7143544"/>
              <a:gd name="connsiteY873" fmla="*/ 6677369 h 6857999"/>
              <a:gd name="connsiteX874" fmla="*/ 2767324 w 7143544"/>
              <a:gd name="connsiteY874" fmla="*/ 6682292 h 6857999"/>
              <a:gd name="connsiteX875" fmla="*/ 2770278 w 7143544"/>
              <a:gd name="connsiteY875" fmla="*/ 6703462 h 6857999"/>
              <a:gd name="connsiteX876" fmla="*/ 2782586 w 7143544"/>
              <a:gd name="connsiteY876" fmla="*/ 6716755 h 6857999"/>
              <a:gd name="connsiteX877" fmla="*/ 2710707 w 7143544"/>
              <a:gd name="connsiteY877" fmla="*/ 6675892 h 6857999"/>
              <a:gd name="connsiteX878" fmla="*/ 2667383 w 7143544"/>
              <a:gd name="connsiteY878" fmla="*/ 6675892 h 6857999"/>
              <a:gd name="connsiteX879" fmla="*/ 2665414 w 7143544"/>
              <a:gd name="connsiteY879" fmla="*/ 6682292 h 6857999"/>
              <a:gd name="connsiteX880" fmla="*/ 2696430 w 7143544"/>
              <a:gd name="connsiteY880" fmla="*/ 6693123 h 6857999"/>
              <a:gd name="connsiteX881" fmla="*/ 2689045 w 7143544"/>
              <a:gd name="connsiteY881" fmla="*/ 6698539 h 6857999"/>
              <a:gd name="connsiteX882" fmla="*/ 2721538 w 7143544"/>
              <a:gd name="connsiteY882" fmla="*/ 6747278 h 6857999"/>
              <a:gd name="connsiteX883" fmla="*/ 2691999 w 7143544"/>
              <a:gd name="connsiteY883" fmla="*/ 6778787 h 6857999"/>
              <a:gd name="connsiteX884" fmla="*/ 2660490 w 7143544"/>
              <a:gd name="connsiteY884" fmla="*/ 6751217 h 6857999"/>
              <a:gd name="connsiteX885" fmla="*/ 2530026 w 7143544"/>
              <a:gd name="connsiteY885" fmla="*/ 6712324 h 6857999"/>
              <a:gd name="connsiteX886" fmla="*/ 2591566 w 7143544"/>
              <a:gd name="connsiteY886" fmla="*/ 6701001 h 6857999"/>
              <a:gd name="connsiteX887" fmla="*/ 2529534 w 7143544"/>
              <a:gd name="connsiteY887" fmla="*/ 6662107 h 6857999"/>
              <a:gd name="connsiteX888" fmla="*/ 2531503 w 7143544"/>
              <a:gd name="connsiteY888" fmla="*/ 6649800 h 6857999"/>
              <a:gd name="connsiteX889" fmla="*/ 2467994 w 7143544"/>
              <a:gd name="connsiteY889" fmla="*/ 6666538 h 6857999"/>
              <a:gd name="connsiteX890" fmla="*/ 2480794 w 7143544"/>
              <a:gd name="connsiteY890" fmla="*/ 6710847 h 6857999"/>
              <a:gd name="connsiteX891" fmla="*/ 2359684 w 7143544"/>
              <a:gd name="connsiteY891" fmla="*/ 6692631 h 6857999"/>
              <a:gd name="connsiteX892" fmla="*/ 2371007 w 7143544"/>
              <a:gd name="connsiteY892" fmla="*/ 6614845 h 6857999"/>
              <a:gd name="connsiteX893" fmla="*/ 2329652 w 7143544"/>
              <a:gd name="connsiteY893" fmla="*/ 6615829 h 6857999"/>
              <a:gd name="connsiteX894" fmla="*/ 2305036 w 7143544"/>
              <a:gd name="connsiteY894" fmla="*/ 6636999 h 6857999"/>
              <a:gd name="connsiteX895" fmla="*/ 2249897 w 7143544"/>
              <a:gd name="connsiteY895" fmla="*/ 6659646 h 6857999"/>
              <a:gd name="connsiteX896" fmla="*/ 2159802 w 7143544"/>
              <a:gd name="connsiteY896" fmla="*/ 6599583 h 6857999"/>
              <a:gd name="connsiteX897" fmla="*/ 2104663 w 7143544"/>
              <a:gd name="connsiteY897" fmla="*/ 6598598 h 6857999"/>
              <a:gd name="connsiteX898" fmla="*/ 2054446 w 7143544"/>
              <a:gd name="connsiteY898" fmla="*/ 6574967 h 6857999"/>
              <a:gd name="connsiteX899" fmla="*/ 2094324 w 7143544"/>
              <a:gd name="connsiteY899" fmla="*/ 6554782 h 6857999"/>
              <a:gd name="connsiteX900" fmla="*/ 1992906 w 7143544"/>
              <a:gd name="connsiteY900" fmla="*/ 6497181 h 6857999"/>
              <a:gd name="connsiteX901" fmla="*/ 1997829 w 7143544"/>
              <a:gd name="connsiteY901" fmla="*/ 6476011 h 6857999"/>
              <a:gd name="connsiteX902" fmla="*/ 1909212 w 7143544"/>
              <a:gd name="connsiteY902" fmla="*/ 6441056 h 6857999"/>
              <a:gd name="connsiteX903" fmla="*/ 1882135 w 7143544"/>
              <a:gd name="connsiteY903" fmla="*/ 6424810 h 6857999"/>
              <a:gd name="connsiteX904" fmla="*/ 1875242 w 7143544"/>
              <a:gd name="connsiteY904" fmla="*/ 6433671 h 6857999"/>
              <a:gd name="connsiteX905" fmla="*/ 1906258 w 7143544"/>
              <a:gd name="connsiteY905" fmla="*/ 6503088 h 6857999"/>
              <a:gd name="connsiteX906" fmla="*/ 1850626 w 7143544"/>
              <a:gd name="connsiteY906" fmla="*/ 6494227 h 6857999"/>
              <a:gd name="connsiteX907" fmla="*/ 1780225 w 7143544"/>
              <a:gd name="connsiteY907" fmla="*/ 6462226 h 6857999"/>
              <a:gd name="connsiteX908" fmla="*/ 1765455 w 7143544"/>
              <a:gd name="connsiteY908" fmla="*/ 6427764 h 6857999"/>
              <a:gd name="connsiteX909" fmla="*/ 1803856 w 7143544"/>
              <a:gd name="connsiteY909" fmla="*/ 6399701 h 6857999"/>
              <a:gd name="connsiteX910" fmla="*/ 1694561 w 7143544"/>
              <a:gd name="connsiteY910" fmla="*/ 6345546 h 6857999"/>
              <a:gd name="connsiteX911" fmla="*/ 1688161 w 7143544"/>
              <a:gd name="connsiteY911" fmla="*/ 6354408 h 6857999"/>
              <a:gd name="connsiteX912" fmla="*/ 1735916 w 7143544"/>
              <a:gd name="connsiteY912" fmla="*/ 6394778 h 6857999"/>
              <a:gd name="connsiteX913" fmla="*/ 1692100 w 7143544"/>
              <a:gd name="connsiteY913" fmla="*/ 6431210 h 6857999"/>
              <a:gd name="connsiteX914" fmla="*/ 1674376 w 7143544"/>
              <a:gd name="connsiteY914" fmla="*/ 6365731 h 6857999"/>
              <a:gd name="connsiteX915" fmla="*/ 1624652 w 7143544"/>
              <a:gd name="connsiteY915" fmla="*/ 6284006 h 6857999"/>
              <a:gd name="connsiteX916" fmla="*/ 1695546 w 7143544"/>
              <a:gd name="connsiteY916" fmla="*/ 6309115 h 6857999"/>
              <a:gd name="connsiteX917" fmla="*/ 1698500 w 7143544"/>
              <a:gd name="connsiteY917" fmla="*/ 6301730 h 6857999"/>
              <a:gd name="connsiteX918" fmla="*/ 1657637 w 7143544"/>
              <a:gd name="connsiteY918" fmla="*/ 6250036 h 6857999"/>
              <a:gd name="connsiteX919" fmla="*/ 1648283 w 7143544"/>
              <a:gd name="connsiteY919" fmla="*/ 6253483 h 6857999"/>
              <a:gd name="connsiteX920" fmla="*/ 1526188 w 7143544"/>
              <a:gd name="connsiteY920" fmla="*/ 6197358 h 6857999"/>
              <a:gd name="connsiteX921" fmla="*/ 1591174 w 7143544"/>
              <a:gd name="connsiteY921" fmla="*/ 6267760 h 6857999"/>
              <a:gd name="connsiteX922" fmla="*/ 1535050 w 7143544"/>
              <a:gd name="connsiteY922" fmla="*/ 6238713 h 6857999"/>
              <a:gd name="connsiteX923" fmla="*/ 1571974 w 7143544"/>
              <a:gd name="connsiteY923" fmla="*/ 6316992 h 6857999"/>
              <a:gd name="connsiteX924" fmla="*/ 1539481 w 7143544"/>
              <a:gd name="connsiteY924" fmla="*/ 6317977 h 6857999"/>
              <a:gd name="connsiteX925" fmla="*/ 1517819 w 7143544"/>
              <a:gd name="connsiteY925" fmla="*/ 6260868 h 6857999"/>
              <a:gd name="connsiteX926" fmla="*/ 1513880 w 7143544"/>
              <a:gd name="connsiteY926" fmla="*/ 6208189 h 6857999"/>
              <a:gd name="connsiteX927" fmla="*/ 1463664 w 7143544"/>
              <a:gd name="connsiteY927" fmla="*/ 6197358 h 6857999"/>
              <a:gd name="connsiteX928" fmla="*/ 1420340 w 7143544"/>
              <a:gd name="connsiteY928" fmla="*/ 6183573 h 6857999"/>
              <a:gd name="connsiteX929" fmla="*/ 1412955 w 7143544"/>
              <a:gd name="connsiteY929" fmla="*/ 6194405 h 6857999"/>
              <a:gd name="connsiteX930" fmla="*/ 1456279 w 7143544"/>
              <a:gd name="connsiteY930" fmla="*/ 6243144 h 6857999"/>
              <a:gd name="connsiteX931" fmla="*/ 1449879 w 7143544"/>
              <a:gd name="connsiteY931" fmla="*/ 6251514 h 6857999"/>
              <a:gd name="connsiteX932" fmla="*/ 1410985 w 7143544"/>
              <a:gd name="connsiteY932" fmla="*/ 6235760 h 6857999"/>
              <a:gd name="connsiteX933" fmla="*/ 1307106 w 7143544"/>
              <a:gd name="connsiteY933" fmla="*/ 6199820 h 6857999"/>
              <a:gd name="connsiteX934" fmla="*/ 1277567 w 7143544"/>
              <a:gd name="connsiteY934" fmla="*/ 6170773 h 6857999"/>
              <a:gd name="connsiteX935" fmla="*/ 1224397 w 7143544"/>
              <a:gd name="connsiteY935" fmla="*/ 6115142 h 6857999"/>
              <a:gd name="connsiteX936" fmla="*/ 1193873 w 7143544"/>
              <a:gd name="connsiteY936" fmla="*/ 6084617 h 6857999"/>
              <a:gd name="connsiteX937" fmla="*/ 1163842 w 7143544"/>
              <a:gd name="connsiteY937" fmla="*/ 6044247 h 6857999"/>
              <a:gd name="connsiteX938" fmla="*/ 1126918 w 7143544"/>
              <a:gd name="connsiteY938" fmla="*/ 6011262 h 6857999"/>
              <a:gd name="connsiteX939" fmla="*/ 1126918 w 7143544"/>
              <a:gd name="connsiteY939" fmla="*/ 5927075 h 6857999"/>
              <a:gd name="connsiteX940" fmla="*/ 1108210 w 7143544"/>
              <a:gd name="connsiteY940" fmla="*/ 5869474 h 6857999"/>
              <a:gd name="connsiteX941" fmla="*/ 1084578 w 7143544"/>
              <a:gd name="connsiteY941" fmla="*/ 5929537 h 6857999"/>
              <a:gd name="connsiteX942" fmla="*/ 1054054 w 7143544"/>
              <a:gd name="connsiteY942" fmla="*/ 5973846 h 6857999"/>
              <a:gd name="connsiteX943" fmla="*/ 1062916 w 7143544"/>
              <a:gd name="connsiteY943" fmla="*/ 5881782 h 6857999"/>
              <a:gd name="connsiteX944" fmla="*/ 1060947 w 7143544"/>
              <a:gd name="connsiteY944" fmla="*/ 5798580 h 6857999"/>
              <a:gd name="connsiteX945" fmla="*/ 1045193 w 7143544"/>
              <a:gd name="connsiteY945" fmla="*/ 5795627 h 6857999"/>
              <a:gd name="connsiteX946" fmla="*/ 1028454 w 7143544"/>
              <a:gd name="connsiteY946" fmla="*/ 5834027 h 6857999"/>
              <a:gd name="connsiteX947" fmla="*/ 1021069 w 7143544"/>
              <a:gd name="connsiteY947" fmla="*/ 5832058 h 6857999"/>
              <a:gd name="connsiteX948" fmla="*/ 995468 w 7143544"/>
              <a:gd name="connsiteY948" fmla="*/ 5880797 h 6857999"/>
              <a:gd name="connsiteX949" fmla="*/ 977745 w 7143544"/>
              <a:gd name="connsiteY949" fmla="*/ 5872920 h 6857999"/>
              <a:gd name="connsiteX950" fmla="*/ 998915 w 7143544"/>
              <a:gd name="connsiteY950" fmla="*/ 5816796 h 6857999"/>
              <a:gd name="connsiteX951" fmla="*/ 941313 w 7143544"/>
              <a:gd name="connsiteY951" fmla="*/ 5742456 h 6857999"/>
              <a:gd name="connsiteX952" fmla="*/ 970853 w 7143544"/>
              <a:gd name="connsiteY952" fmla="*/ 5723748 h 6857999"/>
              <a:gd name="connsiteX953" fmla="*/ 926544 w 7143544"/>
              <a:gd name="connsiteY953" fmla="*/ 5675008 h 6857999"/>
              <a:gd name="connsiteX954" fmla="*/ 944760 w 7143544"/>
              <a:gd name="connsiteY954" fmla="*/ 5739994 h 6857999"/>
              <a:gd name="connsiteX955" fmla="*/ 287514 w 7143544"/>
              <a:gd name="connsiteY955" fmla="*/ 2835806 h 6857999"/>
              <a:gd name="connsiteX956" fmla="*/ 277175 w 7143544"/>
              <a:gd name="connsiteY956" fmla="*/ 2833345 h 6857999"/>
              <a:gd name="connsiteX957" fmla="*/ 276683 w 7143544"/>
              <a:gd name="connsiteY957" fmla="*/ 2797897 h 6857999"/>
              <a:gd name="connsiteX958" fmla="*/ 266837 w 7143544"/>
              <a:gd name="connsiteY958" fmla="*/ 2773282 h 6857999"/>
              <a:gd name="connsiteX959" fmla="*/ 204805 w 7143544"/>
              <a:gd name="connsiteY959" fmla="*/ 2787066 h 6857999"/>
              <a:gd name="connsiteX960" fmla="*/ 208743 w 7143544"/>
              <a:gd name="connsiteY960" fmla="*/ 2800851 h 6857999"/>
              <a:gd name="connsiteX961" fmla="*/ 211697 w 7143544"/>
              <a:gd name="connsiteY961" fmla="*/ 2827929 h 6857999"/>
              <a:gd name="connsiteX962" fmla="*/ 282099 w 7143544"/>
              <a:gd name="connsiteY962" fmla="*/ 2874207 h 6857999"/>
              <a:gd name="connsiteX963" fmla="*/ 272252 w 7143544"/>
              <a:gd name="connsiteY963" fmla="*/ 2936731 h 6857999"/>
              <a:gd name="connsiteX964" fmla="*/ 272745 w 7143544"/>
              <a:gd name="connsiteY964" fmla="*/ 3075073 h 6857999"/>
              <a:gd name="connsiteX965" fmla="*/ 230897 w 7143544"/>
              <a:gd name="connsiteY965" fmla="*/ 3210953 h 6857999"/>
              <a:gd name="connsiteX966" fmla="*/ 185604 w 7143544"/>
              <a:gd name="connsiteY966" fmla="*/ 3203076 h 6857999"/>
              <a:gd name="connsiteX967" fmla="*/ 181666 w 7143544"/>
              <a:gd name="connsiteY967" fmla="*/ 3266585 h 6857999"/>
              <a:gd name="connsiteX968" fmla="*/ 222528 w 7143544"/>
              <a:gd name="connsiteY968" fmla="*/ 3279385 h 6857999"/>
              <a:gd name="connsiteX969" fmla="*/ 233851 w 7143544"/>
              <a:gd name="connsiteY969" fmla="*/ 3233600 h 6857999"/>
              <a:gd name="connsiteX970" fmla="*/ 245667 w 7143544"/>
              <a:gd name="connsiteY970" fmla="*/ 3234092 h 6857999"/>
              <a:gd name="connsiteX971" fmla="*/ 270775 w 7143544"/>
              <a:gd name="connsiteY971" fmla="*/ 3347325 h 6857999"/>
              <a:gd name="connsiteX972" fmla="*/ 291945 w 7143544"/>
              <a:gd name="connsiteY972" fmla="*/ 3323202 h 6857999"/>
              <a:gd name="connsiteX973" fmla="*/ 272745 w 7143544"/>
              <a:gd name="connsiteY973" fmla="*/ 3293170 h 6857999"/>
              <a:gd name="connsiteX974" fmla="*/ 311145 w 7143544"/>
              <a:gd name="connsiteY974" fmla="*/ 3288247 h 6857999"/>
              <a:gd name="connsiteX975" fmla="*/ 314592 w 7143544"/>
              <a:gd name="connsiteY975" fmla="*/ 3263139 h 6857999"/>
              <a:gd name="connsiteX976" fmla="*/ 311638 w 7143544"/>
              <a:gd name="connsiteY976" fmla="*/ 3145967 h 6857999"/>
              <a:gd name="connsiteX977" fmla="*/ 321976 w 7143544"/>
              <a:gd name="connsiteY977" fmla="*/ 3097720 h 6857999"/>
              <a:gd name="connsiteX978" fmla="*/ 342162 w 7143544"/>
              <a:gd name="connsiteY978" fmla="*/ 3074581 h 6857999"/>
              <a:gd name="connsiteX979" fmla="*/ 303268 w 7143544"/>
              <a:gd name="connsiteY979" fmla="*/ 2985963 h 6857999"/>
              <a:gd name="connsiteX980" fmla="*/ 337238 w 7143544"/>
              <a:gd name="connsiteY980" fmla="*/ 2850576 h 6857999"/>
              <a:gd name="connsiteX981" fmla="*/ 335269 w 7143544"/>
              <a:gd name="connsiteY981" fmla="*/ 2721096 h 6857999"/>
              <a:gd name="connsiteX982" fmla="*/ 287514 w 7143544"/>
              <a:gd name="connsiteY982" fmla="*/ 2835806 h 6857999"/>
              <a:gd name="connsiteX983" fmla="*/ 275699 w 7143544"/>
              <a:gd name="connsiteY983" fmla="*/ 2511860 h 6857999"/>
              <a:gd name="connsiteX984" fmla="*/ 371701 w 7143544"/>
              <a:gd name="connsiteY984" fmla="*/ 2527614 h 6857999"/>
              <a:gd name="connsiteX985" fmla="*/ 331823 w 7143544"/>
              <a:gd name="connsiteY985" fmla="*/ 2646756 h 6857999"/>
              <a:gd name="connsiteX986" fmla="*/ 284560 w 7143544"/>
              <a:gd name="connsiteY986" fmla="*/ 2642325 h 6857999"/>
              <a:gd name="connsiteX987" fmla="*/ 337731 w 7143544"/>
              <a:gd name="connsiteY987" fmla="*/ 2723557 h 6857999"/>
              <a:gd name="connsiteX988" fmla="*/ 406163 w 7143544"/>
              <a:gd name="connsiteY988" fmla="*/ 2646263 h 6857999"/>
              <a:gd name="connsiteX989" fmla="*/ 400747 w 7143544"/>
              <a:gd name="connsiteY989" fmla="*/ 2637894 h 6857999"/>
              <a:gd name="connsiteX990" fmla="*/ 351023 w 7143544"/>
              <a:gd name="connsiteY990" fmla="*/ 2641832 h 6857999"/>
              <a:gd name="connsiteX991" fmla="*/ 444072 w 7143544"/>
              <a:gd name="connsiteY991" fmla="*/ 2522199 h 6857999"/>
              <a:gd name="connsiteX992" fmla="*/ 481488 w 7143544"/>
              <a:gd name="connsiteY992" fmla="*/ 2406504 h 6857999"/>
              <a:gd name="connsiteX993" fmla="*/ 453918 w 7143544"/>
              <a:gd name="connsiteY993" fmla="*/ 2393211 h 6857999"/>
              <a:gd name="connsiteX994" fmla="*/ 493303 w 7143544"/>
              <a:gd name="connsiteY994" fmla="*/ 2346441 h 6857999"/>
              <a:gd name="connsiteX995" fmla="*/ 475580 w 7143544"/>
              <a:gd name="connsiteY995" fmla="*/ 2344964 h 6857999"/>
              <a:gd name="connsiteX996" fmla="*/ 457364 w 7143544"/>
              <a:gd name="connsiteY996" fmla="*/ 2315425 h 6857999"/>
              <a:gd name="connsiteX997" fmla="*/ 475580 w 7143544"/>
              <a:gd name="connsiteY997" fmla="*/ 2276040 h 6857999"/>
              <a:gd name="connsiteX998" fmla="*/ 515458 w 7143544"/>
              <a:gd name="connsiteY998" fmla="*/ 2219915 h 6857999"/>
              <a:gd name="connsiteX999" fmla="*/ 453426 w 7143544"/>
              <a:gd name="connsiteY999" fmla="*/ 2237146 h 6857999"/>
              <a:gd name="connsiteX1000" fmla="*/ 417979 w 7143544"/>
              <a:gd name="connsiteY1000" fmla="*/ 2290809 h 6857999"/>
              <a:gd name="connsiteX1001" fmla="*/ 353977 w 7143544"/>
              <a:gd name="connsiteY1001" fmla="*/ 2264716 h 6857999"/>
              <a:gd name="connsiteX1002" fmla="*/ 410594 w 7143544"/>
              <a:gd name="connsiteY1002" fmla="*/ 2336595 h 6857999"/>
              <a:gd name="connsiteX1003" fmla="*/ 408625 w 7143544"/>
              <a:gd name="connsiteY1003" fmla="*/ 2361211 h 6857999"/>
              <a:gd name="connsiteX1004" fmla="*/ 402717 w 7143544"/>
              <a:gd name="connsiteY1004" fmla="*/ 2402073 h 6857999"/>
              <a:gd name="connsiteX1005" fmla="*/ 364808 w 7143544"/>
              <a:gd name="connsiteY1005" fmla="*/ 2416350 h 6857999"/>
              <a:gd name="connsiteX1006" fmla="*/ 269791 w 7143544"/>
              <a:gd name="connsiteY1006" fmla="*/ 2435551 h 6857999"/>
              <a:gd name="connsiteX1007" fmla="*/ 275699 w 7143544"/>
              <a:gd name="connsiteY1007" fmla="*/ 2511860 h 6857999"/>
              <a:gd name="connsiteX1008" fmla="*/ 183635 w 7143544"/>
              <a:gd name="connsiteY1008" fmla="*/ 2956424 h 6857999"/>
              <a:gd name="connsiteX1009" fmla="*/ 171327 w 7143544"/>
              <a:gd name="connsiteY1009" fmla="*/ 2956424 h 6857999"/>
              <a:gd name="connsiteX1010" fmla="*/ 142772 w 7143544"/>
              <a:gd name="connsiteY1010" fmla="*/ 3074581 h 6857999"/>
              <a:gd name="connsiteX1011" fmla="*/ 180189 w 7143544"/>
              <a:gd name="connsiteY1011" fmla="*/ 3103135 h 6857999"/>
              <a:gd name="connsiteX1012" fmla="*/ 246652 w 7143544"/>
              <a:gd name="connsiteY1012" fmla="*/ 3029287 h 6857999"/>
              <a:gd name="connsiteX1013" fmla="*/ 257975 w 7143544"/>
              <a:gd name="connsiteY1013" fmla="*/ 2974148 h 6857999"/>
              <a:gd name="connsiteX1014" fmla="*/ 258467 w 7143544"/>
              <a:gd name="connsiteY1014" fmla="*/ 2904731 h 6857999"/>
              <a:gd name="connsiteX1015" fmla="*/ 247636 w 7143544"/>
              <a:gd name="connsiteY1015" fmla="*/ 2905223 h 6857999"/>
              <a:gd name="connsiteX1016" fmla="*/ 239759 w 7143544"/>
              <a:gd name="connsiteY1016" fmla="*/ 2987440 h 6857999"/>
              <a:gd name="connsiteX1017" fmla="*/ 221543 w 7143544"/>
              <a:gd name="connsiteY1017" fmla="*/ 3009595 h 6857999"/>
              <a:gd name="connsiteX1018" fmla="*/ 196928 w 7143544"/>
              <a:gd name="connsiteY1018" fmla="*/ 2992856 h 6857999"/>
              <a:gd name="connsiteX1019" fmla="*/ 183635 w 7143544"/>
              <a:gd name="connsiteY1019" fmla="*/ 2956424 h 6857999"/>
              <a:gd name="connsiteX1020" fmla="*/ 371208 w 7143544"/>
              <a:gd name="connsiteY1020" fmla="*/ 3863768 h 6857999"/>
              <a:gd name="connsiteX1021" fmla="*/ 303761 w 7143544"/>
              <a:gd name="connsiteY1021" fmla="*/ 3909553 h 6857999"/>
              <a:gd name="connsiteX1022" fmla="*/ 315576 w 7143544"/>
              <a:gd name="connsiteY1022" fmla="*/ 3993247 h 6857999"/>
              <a:gd name="connsiteX1023" fmla="*/ 388932 w 7143544"/>
              <a:gd name="connsiteY1023" fmla="*/ 4066110 h 6857999"/>
              <a:gd name="connsiteX1024" fmla="*/ 371208 w 7143544"/>
              <a:gd name="connsiteY1024" fmla="*/ 3863768 h 6857999"/>
              <a:gd name="connsiteX1025" fmla="*/ 5681851 w 7143544"/>
              <a:gd name="connsiteY1025" fmla="*/ 1340634 h 6857999"/>
              <a:gd name="connsiteX1026" fmla="*/ 5662158 w 7143544"/>
              <a:gd name="connsiteY1026" fmla="*/ 1280571 h 6857999"/>
              <a:gd name="connsiteX1027" fmla="*/ 5592741 w 7143544"/>
              <a:gd name="connsiteY1027" fmla="*/ 1216570 h 6857999"/>
              <a:gd name="connsiteX1028" fmla="*/ 5566648 w 7143544"/>
              <a:gd name="connsiteY1028" fmla="*/ 1233308 h 6857999"/>
              <a:gd name="connsiteX1029" fmla="*/ 5585849 w 7143544"/>
              <a:gd name="connsiteY1029" fmla="*/ 1255463 h 6857999"/>
              <a:gd name="connsiteX1030" fmla="*/ 5634588 w 7143544"/>
              <a:gd name="connsiteY1030" fmla="*/ 1301741 h 6857999"/>
              <a:gd name="connsiteX1031" fmla="*/ 5681851 w 7143544"/>
              <a:gd name="connsiteY1031" fmla="*/ 1340634 h 6857999"/>
              <a:gd name="connsiteX1032" fmla="*/ 308192 w 7143544"/>
              <a:gd name="connsiteY1032" fmla="*/ 3346341 h 6857999"/>
              <a:gd name="connsiteX1033" fmla="*/ 297361 w 7143544"/>
              <a:gd name="connsiteY1033" fmla="*/ 3341417 h 6857999"/>
              <a:gd name="connsiteX1034" fmla="*/ 261914 w 7143544"/>
              <a:gd name="connsiteY1034" fmla="*/ 3384741 h 6857999"/>
              <a:gd name="connsiteX1035" fmla="*/ 196928 w 7143544"/>
              <a:gd name="connsiteY1035" fmla="*/ 3432989 h 6857999"/>
              <a:gd name="connsiteX1036" fmla="*/ 217605 w 7143544"/>
              <a:gd name="connsiteY1036" fmla="*/ 3459574 h 6857999"/>
              <a:gd name="connsiteX1037" fmla="*/ 258467 w 7143544"/>
              <a:gd name="connsiteY1037" fmla="*/ 3448743 h 6857999"/>
              <a:gd name="connsiteX1038" fmla="*/ 258467 w 7143544"/>
              <a:gd name="connsiteY1038" fmla="*/ 3493544 h 6857999"/>
              <a:gd name="connsiteX1039" fmla="*/ 266837 w 7143544"/>
              <a:gd name="connsiteY1039" fmla="*/ 3494529 h 6857999"/>
              <a:gd name="connsiteX1040" fmla="*/ 278160 w 7143544"/>
              <a:gd name="connsiteY1040" fmla="*/ 3466959 h 6857999"/>
              <a:gd name="connsiteX1041" fmla="*/ 305730 w 7143544"/>
              <a:gd name="connsiteY1041" fmla="*/ 3481236 h 6857999"/>
              <a:gd name="connsiteX1042" fmla="*/ 296376 w 7143544"/>
              <a:gd name="connsiteY1042" fmla="*/ 3413788 h 6857999"/>
              <a:gd name="connsiteX1043" fmla="*/ 308192 w 7143544"/>
              <a:gd name="connsiteY1043" fmla="*/ 3346341 h 6857999"/>
              <a:gd name="connsiteX1044" fmla="*/ 296868 w 7143544"/>
              <a:gd name="connsiteY1044" fmla="*/ 3638286 h 6857999"/>
              <a:gd name="connsiteX1045" fmla="*/ 276191 w 7143544"/>
              <a:gd name="connsiteY1045" fmla="*/ 3670779 h 6857999"/>
              <a:gd name="connsiteX1046" fmla="*/ 287022 w 7143544"/>
              <a:gd name="connsiteY1046" fmla="*/ 3751026 h 6857999"/>
              <a:gd name="connsiteX1047" fmla="*/ 307207 w 7143544"/>
              <a:gd name="connsiteY1047" fmla="*/ 3755950 h 6857999"/>
              <a:gd name="connsiteX1048" fmla="*/ 303761 w 7143544"/>
              <a:gd name="connsiteY1048" fmla="*/ 3811089 h 6857999"/>
              <a:gd name="connsiteX1049" fmla="*/ 342654 w 7143544"/>
              <a:gd name="connsiteY1049" fmla="*/ 3728872 h 6857999"/>
              <a:gd name="connsiteX1050" fmla="*/ 296868 w 7143544"/>
              <a:gd name="connsiteY1050" fmla="*/ 3638286 h 6857999"/>
              <a:gd name="connsiteX1051" fmla="*/ 168373 w 7143544"/>
              <a:gd name="connsiteY1051" fmla="*/ 2626078 h 6857999"/>
              <a:gd name="connsiteX1052" fmla="*/ 161973 w 7143544"/>
              <a:gd name="connsiteY1052" fmla="*/ 2640848 h 6857999"/>
              <a:gd name="connsiteX1053" fmla="*/ 224497 w 7143544"/>
              <a:gd name="connsiteY1053" fmla="*/ 2696972 h 6857999"/>
              <a:gd name="connsiteX1054" fmla="*/ 249606 w 7143544"/>
              <a:gd name="connsiteY1054" fmla="*/ 2619678 h 6857999"/>
              <a:gd name="connsiteX1055" fmla="*/ 262406 w 7143544"/>
              <a:gd name="connsiteY1055" fmla="*/ 2549277 h 6857999"/>
              <a:gd name="connsiteX1056" fmla="*/ 195451 w 7143544"/>
              <a:gd name="connsiteY1056" fmla="*/ 2606385 h 6857999"/>
              <a:gd name="connsiteX1057" fmla="*/ 205789 w 7143544"/>
              <a:gd name="connsiteY1057" fmla="*/ 2615740 h 6857999"/>
              <a:gd name="connsiteX1058" fmla="*/ 168373 w 7143544"/>
              <a:gd name="connsiteY1058" fmla="*/ 2626078 h 6857999"/>
              <a:gd name="connsiteX1059" fmla="*/ 1281013 w 7143544"/>
              <a:gd name="connsiteY1059" fmla="*/ 6122526 h 6857999"/>
              <a:gd name="connsiteX1060" fmla="*/ 1324338 w 7143544"/>
              <a:gd name="connsiteY1060" fmla="*/ 6178158 h 6857999"/>
              <a:gd name="connsiteX1061" fmla="*/ 1350923 w 7143544"/>
              <a:gd name="connsiteY1061" fmla="*/ 6154527 h 6857999"/>
              <a:gd name="connsiteX1062" fmla="*/ 1411478 w 7143544"/>
              <a:gd name="connsiteY1062" fmla="*/ 6173235 h 6857999"/>
              <a:gd name="connsiteX1063" fmla="*/ 1396216 w 7143544"/>
              <a:gd name="connsiteY1063" fmla="*/ 6139757 h 6857999"/>
              <a:gd name="connsiteX1064" fmla="*/ 1334676 w 7143544"/>
              <a:gd name="connsiteY1064" fmla="*/ 6113172 h 6857999"/>
              <a:gd name="connsiteX1065" fmla="*/ 1281013 w 7143544"/>
              <a:gd name="connsiteY1065" fmla="*/ 6122526 h 6857999"/>
              <a:gd name="connsiteX1066" fmla="*/ 172804 w 7143544"/>
              <a:gd name="connsiteY1066" fmla="*/ 4064141 h 6857999"/>
              <a:gd name="connsiteX1067" fmla="*/ 160496 w 7143544"/>
              <a:gd name="connsiteY1067" fmla="*/ 4073495 h 6857999"/>
              <a:gd name="connsiteX1068" fmla="*/ 168373 w 7143544"/>
              <a:gd name="connsiteY1068" fmla="*/ 4112881 h 6857999"/>
              <a:gd name="connsiteX1069" fmla="*/ 203820 w 7143544"/>
              <a:gd name="connsiteY1069" fmla="*/ 4112881 h 6857999"/>
              <a:gd name="connsiteX1070" fmla="*/ 234836 w 7143544"/>
              <a:gd name="connsiteY1070" fmla="*/ 4109927 h 6857999"/>
              <a:gd name="connsiteX1071" fmla="*/ 235821 w 7143544"/>
              <a:gd name="connsiteY1071" fmla="*/ 4117804 h 6857999"/>
              <a:gd name="connsiteX1072" fmla="*/ 209728 w 7143544"/>
              <a:gd name="connsiteY1072" fmla="*/ 4138974 h 6857999"/>
              <a:gd name="connsiteX1073" fmla="*/ 229913 w 7143544"/>
              <a:gd name="connsiteY1073" fmla="*/ 4168020 h 6857999"/>
              <a:gd name="connsiteX1074" fmla="*/ 258467 w 7143544"/>
              <a:gd name="connsiteY1074" fmla="*/ 4163097 h 6857999"/>
              <a:gd name="connsiteX1075" fmla="*/ 243205 w 7143544"/>
              <a:gd name="connsiteY1075" fmla="*/ 4106481 h 6857999"/>
              <a:gd name="connsiteX1076" fmla="*/ 172804 w 7143544"/>
              <a:gd name="connsiteY1076" fmla="*/ 4064141 h 6857999"/>
              <a:gd name="connsiteX1077" fmla="*/ 6762983 w 7143544"/>
              <a:gd name="connsiteY1077" fmla="*/ 4206421 h 6857999"/>
              <a:gd name="connsiteX1078" fmla="*/ 6836831 w 7143544"/>
              <a:gd name="connsiteY1078" fmla="*/ 4121743 h 6857999"/>
              <a:gd name="connsiteX1079" fmla="*/ 6762983 w 7143544"/>
              <a:gd name="connsiteY1079" fmla="*/ 4206421 h 6857999"/>
              <a:gd name="connsiteX1080" fmla="*/ 4387545 w 7143544"/>
              <a:gd name="connsiteY1080" fmla="*/ 6287453 h 6857999"/>
              <a:gd name="connsiteX1081" fmla="*/ 4516532 w 7143544"/>
              <a:gd name="connsiteY1081" fmla="*/ 6293361 h 6857999"/>
              <a:gd name="connsiteX1082" fmla="*/ 4526871 w 7143544"/>
              <a:gd name="connsiteY1082" fmla="*/ 6253975 h 6857999"/>
              <a:gd name="connsiteX1083" fmla="*/ 4387545 w 7143544"/>
              <a:gd name="connsiteY1083" fmla="*/ 6287453 h 6857999"/>
              <a:gd name="connsiteX1084" fmla="*/ 4542625 w 7143544"/>
              <a:gd name="connsiteY1084" fmla="*/ 6270222 h 6857999"/>
              <a:gd name="connsiteX1085" fmla="*/ 4662259 w 7143544"/>
              <a:gd name="connsiteY1085" fmla="*/ 6219513 h 6857999"/>
              <a:gd name="connsiteX1086" fmla="*/ 4561333 w 7143544"/>
              <a:gd name="connsiteY1086" fmla="*/ 6226405 h 6857999"/>
              <a:gd name="connsiteX1087" fmla="*/ 4542625 w 7143544"/>
              <a:gd name="connsiteY1087" fmla="*/ 6270222 h 6857999"/>
              <a:gd name="connsiteX1088" fmla="*/ 6850615 w 7143544"/>
              <a:gd name="connsiteY1088" fmla="*/ 3869675 h 6857999"/>
              <a:gd name="connsiteX1089" fmla="*/ 6780214 w 7143544"/>
              <a:gd name="connsiteY1089" fmla="*/ 3908568 h 6857999"/>
              <a:gd name="connsiteX1090" fmla="*/ 6743782 w 7143544"/>
              <a:gd name="connsiteY1090" fmla="*/ 3945492 h 6857999"/>
              <a:gd name="connsiteX1091" fmla="*/ 6751167 w 7143544"/>
              <a:gd name="connsiteY1091" fmla="*/ 3951893 h 6857999"/>
              <a:gd name="connsiteX1092" fmla="*/ 6850615 w 7143544"/>
              <a:gd name="connsiteY1092" fmla="*/ 3869675 h 6857999"/>
              <a:gd name="connsiteX1093" fmla="*/ 578475 w 7143544"/>
              <a:gd name="connsiteY1093" fmla="*/ 2019049 h 6857999"/>
              <a:gd name="connsiteX1094" fmla="*/ 568136 w 7143544"/>
              <a:gd name="connsiteY1094" fmla="*/ 2009203 h 6857999"/>
              <a:gd name="connsiteX1095" fmla="*/ 553366 w 7143544"/>
              <a:gd name="connsiteY1095" fmla="*/ 2016588 h 6857999"/>
              <a:gd name="connsiteX1096" fmla="*/ 519396 w 7143544"/>
              <a:gd name="connsiteY1096" fmla="*/ 2098313 h 6857999"/>
              <a:gd name="connsiteX1097" fmla="*/ 524319 w 7143544"/>
              <a:gd name="connsiteY1097" fmla="*/ 2118990 h 6857999"/>
              <a:gd name="connsiteX1098" fmla="*/ 545981 w 7143544"/>
              <a:gd name="connsiteY1098" fmla="*/ 2110128 h 6857999"/>
              <a:gd name="connsiteX1099" fmla="*/ 578475 w 7143544"/>
              <a:gd name="connsiteY1099" fmla="*/ 2019049 h 6857999"/>
              <a:gd name="connsiteX1100" fmla="*/ 143265 w 7143544"/>
              <a:gd name="connsiteY1100" fmla="*/ 3478282 h 6857999"/>
              <a:gd name="connsiteX1101" fmla="*/ 161481 w 7143544"/>
              <a:gd name="connsiteY1101" fmla="*/ 3478774 h 6857999"/>
              <a:gd name="connsiteX1102" fmla="*/ 161481 w 7143544"/>
              <a:gd name="connsiteY1102" fmla="*/ 3345848 h 6857999"/>
              <a:gd name="connsiteX1103" fmla="*/ 143265 w 7143544"/>
              <a:gd name="connsiteY1103" fmla="*/ 3478282 h 6857999"/>
              <a:gd name="connsiteX1104" fmla="*/ 653307 w 7143544"/>
              <a:gd name="connsiteY1104" fmla="*/ 4779973 h 6857999"/>
              <a:gd name="connsiteX1105" fmla="*/ 671523 w 7143544"/>
              <a:gd name="connsiteY1105" fmla="*/ 4850867 h 6857999"/>
              <a:gd name="connsiteX1106" fmla="*/ 705000 w 7143544"/>
              <a:gd name="connsiteY1106" fmla="*/ 4870067 h 6857999"/>
              <a:gd name="connsiteX1107" fmla="*/ 690231 w 7143544"/>
              <a:gd name="connsiteY1107" fmla="*/ 4828712 h 6857999"/>
              <a:gd name="connsiteX1108" fmla="*/ 653307 w 7143544"/>
              <a:gd name="connsiteY1108" fmla="*/ 4779973 h 6857999"/>
              <a:gd name="connsiteX1109" fmla="*/ 4282681 w 7143544"/>
              <a:gd name="connsiteY1109" fmla="*/ 6336685 h 6857999"/>
              <a:gd name="connsiteX1110" fmla="*/ 4290066 w 7143544"/>
              <a:gd name="connsiteY1110" fmla="*/ 6346531 h 6857999"/>
              <a:gd name="connsiteX1111" fmla="*/ 4325020 w 7143544"/>
              <a:gd name="connsiteY1111" fmla="*/ 6318961 h 6857999"/>
              <a:gd name="connsiteX1112" fmla="*/ 4371298 w 7143544"/>
              <a:gd name="connsiteY1112" fmla="*/ 6318961 h 6857999"/>
              <a:gd name="connsiteX1113" fmla="*/ 4373760 w 7143544"/>
              <a:gd name="connsiteY1113" fmla="*/ 6304684 h 6857999"/>
              <a:gd name="connsiteX1114" fmla="*/ 4339790 w 7143544"/>
              <a:gd name="connsiteY1114" fmla="*/ 6291883 h 6857999"/>
              <a:gd name="connsiteX1115" fmla="*/ 4282681 w 7143544"/>
              <a:gd name="connsiteY1115" fmla="*/ 6336685 h 6857999"/>
              <a:gd name="connsiteX1116" fmla="*/ 438164 w 7143544"/>
              <a:gd name="connsiteY1116" fmla="*/ 4399410 h 6857999"/>
              <a:gd name="connsiteX1117" fmla="*/ 447518 w 7143544"/>
              <a:gd name="connsiteY1117" fmla="*/ 4395472 h 6857999"/>
              <a:gd name="connsiteX1118" fmla="*/ 444564 w 7143544"/>
              <a:gd name="connsiteY1118" fmla="*/ 4330486 h 6857999"/>
              <a:gd name="connsiteX1119" fmla="*/ 408132 w 7143544"/>
              <a:gd name="connsiteY1119" fmla="*/ 4376271 h 6857999"/>
              <a:gd name="connsiteX1120" fmla="*/ 438164 w 7143544"/>
              <a:gd name="connsiteY1120" fmla="*/ 4399410 h 6857999"/>
              <a:gd name="connsiteX1121" fmla="*/ 1788102 w 7143544"/>
              <a:gd name="connsiteY1121" fmla="*/ 6310100 h 6857999"/>
              <a:gd name="connsiteX1122" fmla="*/ 1727054 w 7143544"/>
              <a:gd name="connsiteY1122" fmla="*/ 6334223 h 6857999"/>
              <a:gd name="connsiteX1123" fmla="*/ 1791056 w 7143544"/>
              <a:gd name="connsiteY1123" fmla="*/ 6347024 h 6857999"/>
              <a:gd name="connsiteX1124" fmla="*/ 1788102 w 7143544"/>
              <a:gd name="connsiteY1124" fmla="*/ 6310100 h 6857999"/>
              <a:gd name="connsiteX1125" fmla="*/ 473118 w 7143544"/>
              <a:gd name="connsiteY1125" fmla="*/ 4413195 h 6857999"/>
              <a:gd name="connsiteX1126" fmla="*/ 497242 w 7143544"/>
              <a:gd name="connsiteY1126" fmla="*/ 4495905 h 6857999"/>
              <a:gd name="connsiteX1127" fmla="*/ 518412 w 7143544"/>
              <a:gd name="connsiteY1127" fmla="*/ 4503290 h 6857999"/>
              <a:gd name="connsiteX1128" fmla="*/ 525304 w 7143544"/>
              <a:gd name="connsiteY1128" fmla="*/ 4475228 h 6857999"/>
              <a:gd name="connsiteX1129" fmla="*/ 503642 w 7143544"/>
              <a:gd name="connsiteY1129" fmla="*/ 4438796 h 6857999"/>
              <a:gd name="connsiteX1130" fmla="*/ 473118 w 7143544"/>
              <a:gd name="connsiteY1130" fmla="*/ 4413195 h 6857999"/>
              <a:gd name="connsiteX1131" fmla="*/ 6225370 w 7143544"/>
              <a:gd name="connsiteY1131" fmla="*/ 5299861 h 6857999"/>
              <a:gd name="connsiteX1132" fmla="*/ 6207647 w 7143544"/>
              <a:gd name="connsiteY1132" fmla="*/ 5287061 h 6857999"/>
              <a:gd name="connsiteX1133" fmla="*/ 6162354 w 7143544"/>
              <a:gd name="connsiteY1133" fmla="*/ 5352540 h 6857999"/>
              <a:gd name="connsiteX1134" fmla="*/ 6178600 w 7143544"/>
              <a:gd name="connsiteY1134" fmla="*/ 5363863 h 6857999"/>
              <a:gd name="connsiteX1135" fmla="*/ 6225370 w 7143544"/>
              <a:gd name="connsiteY1135" fmla="*/ 5299861 h 6857999"/>
              <a:gd name="connsiteX1136" fmla="*/ 1196335 w 7143544"/>
              <a:gd name="connsiteY1136" fmla="*/ 5561283 h 6857999"/>
              <a:gd name="connsiteX1137" fmla="*/ 1162857 w 7143544"/>
              <a:gd name="connsiteY1137" fmla="*/ 5511066 h 6857999"/>
              <a:gd name="connsiteX1138" fmla="*/ 1154980 w 7143544"/>
              <a:gd name="connsiteY1138" fmla="*/ 5545036 h 6857999"/>
              <a:gd name="connsiteX1139" fmla="*/ 1196335 w 7143544"/>
              <a:gd name="connsiteY1139" fmla="*/ 5561283 h 6857999"/>
              <a:gd name="connsiteX1140" fmla="*/ 546966 w 7143544"/>
              <a:gd name="connsiteY1140" fmla="*/ 5090626 h 6857999"/>
              <a:gd name="connsiteX1141" fmla="*/ 470657 w 7143544"/>
              <a:gd name="connsiteY1141" fmla="*/ 5086688 h 6857999"/>
              <a:gd name="connsiteX1142" fmla="*/ 546966 w 7143544"/>
              <a:gd name="connsiteY1142" fmla="*/ 5090626 h 6857999"/>
              <a:gd name="connsiteX1143" fmla="*/ 1228828 w 7143544"/>
              <a:gd name="connsiteY1143" fmla="*/ 5949722 h 6857999"/>
              <a:gd name="connsiteX1144" fmla="*/ 1169749 w 7143544"/>
              <a:gd name="connsiteY1144" fmla="*/ 5903937 h 6857999"/>
              <a:gd name="connsiteX1145" fmla="*/ 1228828 w 7143544"/>
              <a:gd name="connsiteY1145" fmla="*/ 5949722 h 6857999"/>
              <a:gd name="connsiteX1146" fmla="*/ 165911 w 7143544"/>
              <a:gd name="connsiteY1146" fmla="*/ 3537852 h 6857999"/>
              <a:gd name="connsiteX1147" fmla="*/ 143757 w 7143544"/>
              <a:gd name="connsiteY1147" fmla="*/ 3536376 h 6857999"/>
              <a:gd name="connsiteX1148" fmla="*/ 134403 w 7143544"/>
              <a:gd name="connsiteY1148" fmla="*/ 3583638 h 6857999"/>
              <a:gd name="connsiteX1149" fmla="*/ 162465 w 7143544"/>
              <a:gd name="connsiteY1149" fmla="*/ 3577730 h 6857999"/>
              <a:gd name="connsiteX1150" fmla="*/ 165911 w 7143544"/>
              <a:gd name="connsiteY1150" fmla="*/ 3537852 h 6857999"/>
              <a:gd name="connsiteX1151" fmla="*/ 1929397 w 7143544"/>
              <a:gd name="connsiteY1151" fmla="*/ 5690762 h 6857999"/>
              <a:gd name="connsiteX1152" fmla="*/ 1901827 w 7143544"/>
              <a:gd name="connsiteY1152" fmla="*/ 5753779 h 6857999"/>
              <a:gd name="connsiteX1153" fmla="*/ 1946628 w 7143544"/>
              <a:gd name="connsiteY1153" fmla="*/ 5734579 h 6857999"/>
              <a:gd name="connsiteX1154" fmla="*/ 1929397 w 7143544"/>
              <a:gd name="connsiteY1154" fmla="*/ 5690762 h 6857999"/>
              <a:gd name="connsiteX1155" fmla="*/ 265852 w 7143544"/>
              <a:gd name="connsiteY1155" fmla="*/ 3602346 h 6857999"/>
              <a:gd name="connsiteX1156" fmla="*/ 268314 w 7143544"/>
              <a:gd name="connsiteY1156" fmla="*/ 3617608 h 6857999"/>
              <a:gd name="connsiteX1157" fmla="*/ 336746 w 7143544"/>
              <a:gd name="connsiteY1157" fmla="*/ 3599885 h 6857999"/>
              <a:gd name="connsiteX1158" fmla="*/ 265852 w 7143544"/>
              <a:gd name="connsiteY1158" fmla="*/ 3602346 h 6857999"/>
              <a:gd name="connsiteX1159" fmla="*/ 6757567 w 7143544"/>
              <a:gd name="connsiteY1159" fmla="*/ 4237930 h 6857999"/>
              <a:gd name="connsiteX1160" fmla="*/ 6747721 w 7143544"/>
              <a:gd name="connsiteY1160" fmla="*/ 4230545 h 6857999"/>
              <a:gd name="connsiteX1161" fmla="*/ 6690119 w 7143544"/>
              <a:gd name="connsiteY1161" fmla="*/ 4283223 h 6857999"/>
              <a:gd name="connsiteX1162" fmla="*/ 6704889 w 7143544"/>
              <a:gd name="connsiteY1162" fmla="*/ 4297008 h 6857999"/>
              <a:gd name="connsiteX1163" fmla="*/ 6757567 w 7143544"/>
              <a:gd name="connsiteY1163" fmla="*/ 4237930 h 6857999"/>
              <a:gd name="connsiteX1164" fmla="*/ 424379 w 7143544"/>
              <a:gd name="connsiteY1164" fmla="*/ 4315716 h 6857999"/>
              <a:gd name="connsiteX1165" fmla="*/ 429302 w 7143544"/>
              <a:gd name="connsiteY1165" fmla="*/ 4251223 h 6857999"/>
              <a:gd name="connsiteX1166" fmla="*/ 424379 w 7143544"/>
              <a:gd name="connsiteY1166" fmla="*/ 4315716 h 6857999"/>
              <a:gd name="connsiteX1167" fmla="*/ 5297842 w 7143544"/>
              <a:gd name="connsiteY1167" fmla="*/ 6125480 h 6857999"/>
              <a:gd name="connsiteX1168" fmla="*/ 5294888 w 7143544"/>
              <a:gd name="connsiteY1168" fmla="*/ 6139757 h 6857999"/>
              <a:gd name="connsiteX1169" fmla="*/ 5349043 w 7143544"/>
              <a:gd name="connsiteY1169" fmla="*/ 6143696 h 6857999"/>
              <a:gd name="connsiteX1170" fmla="*/ 5362336 w 7143544"/>
              <a:gd name="connsiteY1170" fmla="*/ 6129911 h 6857999"/>
              <a:gd name="connsiteX1171" fmla="*/ 5344120 w 7143544"/>
              <a:gd name="connsiteY1171" fmla="*/ 6117603 h 6857999"/>
              <a:gd name="connsiteX1172" fmla="*/ 5297842 w 7143544"/>
              <a:gd name="connsiteY1172" fmla="*/ 6125480 h 6857999"/>
              <a:gd name="connsiteX1173" fmla="*/ 5744375 w 7143544"/>
              <a:gd name="connsiteY1173" fmla="*/ 5065518 h 6857999"/>
              <a:gd name="connsiteX1174" fmla="*/ 5731083 w 7143544"/>
              <a:gd name="connsiteY1174" fmla="*/ 5089641 h 6857999"/>
              <a:gd name="connsiteX1175" fmla="*/ 5780315 w 7143544"/>
              <a:gd name="connsiteY1175" fmla="*/ 5085210 h 6857999"/>
              <a:gd name="connsiteX1176" fmla="*/ 5744375 w 7143544"/>
              <a:gd name="connsiteY1176" fmla="*/ 5065518 h 6857999"/>
              <a:gd name="connsiteX1177" fmla="*/ 2644736 w 7143544"/>
              <a:gd name="connsiteY1177" fmla="*/ 6734478 h 6857999"/>
              <a:gd name="connsiteX1178" fmla="*/ 2635875 w 7143544"/>
              <a:gd name="connsiteY1178" fmla="*/ 6687708 h 6857999"/>
              <a:gd name="connsiteX1179" fmla="*/ 2624551 w 7143544"/>
              <a:gd name="connsiteY1179" fmla="*/ 6682785 h 6857999"/>
              <a:gd name="connsiteX1180" fmla="*/ 2600920 w 7143544"/>
              <a:gd name="connsiteY1180" fmla="*/ 6721186 h 6857999"/>
              <a:gd name="connsiteX1181" fmla="*/ 2644736 w 7143544"/>
              <a:gd name="connsiteY1181" fmla="*/ 67344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7143544" h="6857999">
                <a:moveTo>
                  <a:pt x="944760" y="5739994"/>
                </a:moveTo>
                <a:cubicBezTo>
                  <a:pt x="931467" y="5738025"/>
                  <a:pt x="918174" y="5736056"/>
                  <a:pt x="904882" y="5734087"/>
                </a:cubicBezTo>
                <a:cubicBezTo>
                  <a:pt x="903405" y="5738025"/>
                  <a:pt x="901436" y="5741964"/>
                  <a:pt x="899959" y="5745902"/>
                </a:cubicBezTo>
                <a:cubicBezTo>
                  <a:pt x="911774" y="5754272"/>
                  <a:pt x="923098" y="5762149"/>
                  <a:pt x="933436" y="5769533"/>
                </a:cubicBezTo>
                <a:cubicBezTo>
                  <a:pt x="926052" y="5787750"/>
                  <a:pt x="918174" y="5806949"/>
                  <a:pt x="913744" y="5818765"/>
                </a:cubicBezTo>
                <a:cubicBezTo>
                  <a:pt x="899466" y="5810888"/>
                  <a:pt x="874358" y="5805965"/>
                  <a:pt x="865496" y="5791196"/>
                </a:cubicBezTo>
                <a:cubicBezTo>
                  <a:pt x="851711" y="5768549"/>
                  <a:pt x="836942" y="5738025"/>
                  <a:pt x="856635" y="5711932"/>
                </a:cubicBezTo>
                <a:cubicBezTo>
                  <a:pt x="876820" y="5685347"/>
                  <a:pt x="866973" y="5667131"/>
                  <a:pt x="846296" y="5651869"/>
                </a:cubicBezTo>
                <a:cubicBezTo>
                  <a:pt x="821680" y="5633654"/>
                  <a:pt x="824634" y="5593776"/>
                  <a:pt x="782295" y="5587868"/>
                </a:cubicBezTo>
                <a:cubicBezTo>
                  <a:pt x="737986" y="5581468"/>
                  <a:pt x="695646" y="5561283"/>
                  <a:pt x="652322" y="5547006"/>
                </a:cubicBezTo>
                <a:cubicBezTo>
                  <a:pt x="648876" y="5546021"/>
                  <a:pt x="642968" y="5543067"/>
                  <a:pt x="642968" y="5541590"/>
                </a:cubicBezTo>
                <a:cubicBezTo>
                  <a:pt x="644445" y="5532236"/>
                  <a:pt x="647399" y="5522882"/>
                  <a:pt x="649368" y="5513035"/>
                </a:cubicBezTo>
                <a:cubicBezTo>
                  <a:pt x="676446" y="5524359"/>
                  <a:pt x="662661" y="5436234"/>
                  <a:pt x="706477" y="5489404"/>
                </a:cubicBezTo>
                <a:cubicBezTo>
                  <a:pt x="714355" y="5498758"/>
                  <a:pt x="719770" y="5510082"/>
                  <a:pt x="731586" y="5528297"/>
                </a:cubicBezTo>
                <a:cubicBezTo>
                  <a:pt x="737001" y="5508604"/>
                  <a:pt x="739955" y="5499250"/>
                  <a:pt x="742909" y="5488420"/>
                </a:cubicBezTo>
                <a:cubicBezTo>
                  <a:pt x="761617" y="5488420"/>
                  <a:pt x="779341" y="5488420"/>
                  <a:pt x="796572" y="5488420"/>
                </a:cubicBezTo>
                <a:cubicBezTo>
                  <a:pt x="798541" y="5484481"/>
                  <a:pt x="800510" y="5481035"/>
                  <a:pt x="802480" y="5477096"/>
                </a:cubicBezTo>
                <a:cubicBezTo>
                  <a:pt x="791156" y="5471188"/>
                  <a:pt x="779833" y="5464788"/>
                  <a:pt x="762602" y="5454942"/>
                </a:cubicBezTo>
                <a:cubicBezTo>
                  <a:pt x="762602" y="5454942"/>
                  <a:pt x="760632" y="5445588"/>
                  <a:pt x="755709" y="5425895"/>
                </a:cubicBezTo>
                <a:cubicBezTo>
                  <a:pt x="744386" y="5444111"/>
                  <a:pt x="737986" y="5453957"/>
                  <a:pt x="728632" y="5469219"/>
                </a:cubicBezTo>
                <a:cubicBezTo>
                  <a:pt x="718785" y="5466265"/>
                  <a:pt x="697616" y="5460358"/>
                  <a:pt x="674969" y="5453957"/>
                </a:cubicBezTo>
                <a:cubicBezTo>
                  <a:pt x="667584" y="5459865"/>
                  <a:pt x="657738" y="5467250"/>
                  <a:pt x="639030" y="5481035"/>
                </a:cubicBezTo>
                <a:cubicBezTo>
                  <a:pt x="660199" y="5430818"/>
                  <a:pt x="609983" y="5441157"/>
                  <a:pt x="591767" y="5417525"/>
                </a:cubicBezTo>
                <a:cubicBezTo>
                  <a:pt x="616383" y="5411618"/>
                  <a:pt x="630660" y="5407679"/>
                  <a:pt x="645430" y="5404233"/>
                </a:cubicBezTo>
                <a:cubicBezTo>
                  <a:pt x="645430" y="5401772"/>
                  <a:pt x="645430" y="5398818"/>
                  <a:pt x="645430" y="5396356"/>
                </a:cubicBezTo>
                <a:cubicBezTo>
                  <a:pt x="631645" y="5391433"/>
                  <a:pt x="617860" y="5387002"/>
                  <a:pt x="603583" y="5382079"/>
                </a:cubicBezTo>
                <a:cubicBezTo>
                  <a:pt x="601614" y="5367801"/>
                  <a:pt x="599644" y="5352540"/>
                  <a:pt x="597183" y="5335801"/>
                </a:cubicBezTo>
                <a:cubicBezTo>
                  <a:pt x="609983" y="5327924"/>
                  <a:pt x="623276" y="5320047"/>
                  <a:pt x="637061" y="5311677"/>
                </a:cubicBezTo>
                <a:cubicBezTo>
                  <a:pt x="628199" y="5297892"/>
                  <a:pt x="620814" y="5286569"/>
                  <a:pt x="614906" y="5277215"/>
                </a:cubicBezTo>
                <a:cubicBezTo>
                  <a:pt x="590782" y="5277215"/>
                  <a:pt x="564690" y="5272784"/>
                  <a:pt x="541058" y="5278692"/>
                </a:cubicBezTo>
                <a:cubicBezTo>
                  <a:pt x="526289" y="5282138"/>
                  <a:pt x="514965" y="5301338"/>
                  <a:pt x="497734" y="5316600"/>
                </a:cubicBezTo>
                <a:cubicBezTo>
                  <a:pt x="508073" y="5275245"/>
                  <a:pt x="517919" y="5235368"/>
                  <a:pt x="528258" y="5193520"/>
                </a:cubicBezTo>
                <a:cubicBezTo>
                  <a:pt x="533181" y="5198936"/>
                  <a:pt x="539089" y="5204844"/>
                  <a:pt x="544505" y="5210259"/>
                </a:cubicBezTo>
                <a:cubicBezTo>
                  <a:pt x="546966" y="5208290"/>
                  <a:pt x="548935" y="5206813"/>
                  <a:pt x="551397" y="5204844"/>
                </a:cubicBezTo>
                <a:cubicBezTo>
                  <a:pt x="535643" y="5186136"/>
                  <a:pt x="519889" y="5167428"/>
                  <a:pt x="506596" y="5150689"/>
                </a:cubicBezTo>
                <a:cubicBezTo>
                  <a:pt x="495765" y="5156597"/>
                  <a:pt x="487396" y="5162012"/>
                  <a:pt x="474103" y="5169397"/>
                </a:cubicBezTo>
                <a:cubicBezTo>
                  <a:pt x="474595" y="5172351"/>
                  <a:pt x="476565" y="5182690"/>
                  <a:pt x="480011" y="5203859"/>
                </a:cubicBezTo>
                <a:cubicBezTo>
                  <a:pt x="449979" y="5182690"/>
                  <a:pt x="426348" y="5165951"/>
                  <a:pt x="399271" y="5146750"/>
                </a:cubicBezTo>
                <a:cubicBezTo>
                  <a:pt x="412563" y="5140350"/>
                  <a:pt x="420933" y="5136412"/>
                  <a:pt x="432748" y="5130996"/>
                </a:cubicBezTo>
                <a:cubicBezTo>
                  <a:pt x="418963" y="5119180"/>
                  <a:pt x="407148" y="5109334"/>
                  <a:pt x="391886" y="5096042"/>
                </a:cubicBezTo>
                <a:cubicBezTo>
                  <a:pt x="406163" y="5091119"/>
                  <a:pt x="417979" y="5090134"/>
                  <a:pt x="425363" y="5083734"/>
                </a:cubicBezTo>
                <a:cubicBezTo>
                  <a:pt x="434717" y="5075364"/>
                  <a:pt x="446041" y="5064533"/>
                  <a:pt x="427333" y="5049764"/>
                </a:cubicBezTo>
                <a:cubicBezTo>
                  <a:pt x="419948" y="5043855"/>
                  <a:pt x="419948" y="5028101"/>
                  <a:pt x="413055" y="5006439"/>
                </a:cubicBezTo>
                <a:cubicBezTo>
                  <a:pt x="407148" y="5019732"/>
                  <a:pt x="404686" y="5029578"/>
                  <a:pt x="399271" y="5036963"/>
                </a:cubicBezTo>
                <a:cubicBezTo>
                  <a:pt x="392378" y="5046810"/>
                  <a:pt x="383516" y="5054687"/>
                  <a:pt x="371701" y="5060594"/>
                </a:cubicBezTo>
                <a:cubicBezTo>
                  <a:pt x="365793" y="5035978"/>
                  <a:pt x="387947" y="4997085"/>
                  <a:pt x="332315" y="5010870"/>
                </a:cubicBezTo>
                <a:cubicBezTo>
                  <a:pt x="338223" y="5004470"/>
                  <a:pt x="347085" y="4992162"/>
                  <a:pt x="349546" y="4993147"/>
                </a:cubicBezTo>
                <a:cubicBezTo>
                  <a:pt x="384501" y="5008901"/>
                  <a:pt x="398778" y="4986254"/>
                  <a:pt x="408625" y="4966562"/>
                </a:cubicBezTo>
                <a:cubicBezTo>
                  <a:pt x="392378" y="4945392"/>
                  <a:pt x="377116" y="4925699"/>
                  <a:pt x="357916" y="4901083"/>
                </a:cubicBezTo>
                <a:cubicBezTo>
                  <a:pt x="351023" y="4901083"/>
                  <a:pt x="332807" y="4901083"/>
                  <a:pt x="302776" y="4901083"/>
                </a:cubicBezTo>
                <a:cubicBezTo>
                  <a:pt x="328869" y="4876467"/>
                  <a:pt x="347085" y="4859236"/>
                  <a:pt x="368254" y="4838559"/>
                </a:cubicBezTo>
                <a:cubicBezTo>
                  <a:pt x="363331" y="4827236"/>
                  <a:pt x="355946" y="4809020"/>
                  <a:pt x="346592" y="4791296"/>
                </a:cubicBezTo>
                <a:cubicBezTo>
                  <a:pt x="344623" y="4787850"/>
                  <a:pt x="333792" y="4784404"/>
                  <a:pt x="330838" y="4786373"/>
                </a:cubicBezTo>
                <a:cubicBezTo>
                  <a:pt x="320992" y="4792773"/>
                  <a:pt x="303268" y="4804096"/>
                  <a:pt x="304745" y="4810004"/>
                </a:cubicBezTo>
                <a:cubicBezTo>
                  <a:pt x="314099" y="4851359"/>
                  <a:pt x="283576" y="4864159"/>
                  <a:pt x="261914" y="4879914"/>
                </a:cubicBezTo>
                <a:cubicBezTo>
                  <a:pt x="242713" y="4850375"/>
                  <a:pt x="224005" y="4820835"/>
                  <a:pt x="202343" y="4786865"/>
                </a:cubicBezTo>
                <a:cubicBezTo>
                  <a:pt x="206282" y="4782434"/>
                  <a:pt x="216128" y="4772096"/>
                  <a:pt x="227944" y="4758803"/>
                </a:cubicBezTo>
                <a:cubicBezTo>
                  <a:pt x="236313" y="4775050"/>
                  <a:pt x="242221" y="4787358"/>
                  <a:pt x="248621" y="4799665"/>
                </a:cubicBezTo>
                <a:cubicBezTo>
                  <a:pt x="251083" y="4799173"/>
                  <a:pt x="253052" y="4798189"/>
                  <a:pt x="255513" y="4797696"/>
                </a:cubicBezTo>
                <a:cubicBezTo>
                  <a:pt x="255021" y="4789327"/>
                  <a:pt x="254036" y="4780957"/>
                  <a:pt x="253544" y="4772096"/>
                </a:cubicBezTo>
                <a:cubicBezTo>
                  <a:pt x="292930" y="4768649"/>
                  <a:pt x="300314" y="4757818"/>
                  <a:pt x="293914" y="4719910"/>
                </a:cubicBezTo>
                <a:cubicBezTo>
                  <a:pt x="288991" y="4690371"/>
                  <a:pt x="289976" y="4658862"/>
                  <a:pt x="280129" y="4631785"/>
                </a:cubicBezTo>
                <a:cubicBezTo>
                  <a:pt x="273237" y="4613569"/>
                  <a:pt x="272252" y="4585507"/>
                  <a:pt x="240252" y="4581076"/>
                </a:cubicBezTo>
                <a:cubicBezTo>
                  <a:pt x="226959" y="4579107"/>
                  <a:pt x="215636" y="4561876"/>
                  <a:pt x="204312" y="4552522"/>
                </a:cubicBezTo>
                <a:cubicBezTo>
                  <a:pt x="213666" y="4536767"/>
                  <a:pt x="222036" y="4523967"/>
                  <a:pt x="229913" y="4510675"/>
                </a:cubicBezTo>
                <a:cubicBezTo>
                  <a:pt x="226959" y="4507721"/>
                  <a:pt x="224005" y="4505259"/>
                  <a:pt x="221051" y="4502305"/>
                </a:cubicBezTo>
                <a:cubicBezTo>
                  <a:pt x="213174" y="4508213"/>
                  <a:pt x="204805" y="4514613"/>
                  <a:pt x="195451" y="4521505"/>
                </a:cubicBezTo>
                <a:cubicBezTo>
                  <a:pt x="189050" y="4503290"/>
                  <a:pt x="182158" y="4485074"/>
                  <a:pt x="175265" y="4465873"/>
                </a:cubicBezTo>
                <a:cubicBezTo>
                  <a:pt x="191512" y="4463412"/>
                  <a:pt x="206774" y="4460950"/>
                  <a:pt x="231882" y="4456520"/>
                </a:cubicBezTo>
                <a:cubicBezTo>
                  <a:pt x="201358" y="4428457"/>
                  <a:pt x="177727" y="4407288"/>
                  <a:pt x="153111" y="4384641"/>
                </a:cubicBezTo>
                <a:cubicBezTo>
                  <a:pt x="162465" y="4367410"/>
                  <a:pt x="176250" y="4342794"/>
                  <a:pt x="189543" y="4318670"/>
                </a:cubicBezTo>
                <a:cubicBezTo>
                  <a:pt x="188066" y="4316701"/>
                  <a:pt x="186589" y="4315224"/>
                  <a:pt x="185604" y="4313255"/>
                </a:cubicBezTo>
                <a:cubicBezTo>
                  <a:pt x="171327" y="4322116"/>
                  <a:pt x="156557" y="4331470"/>
                  <a:pt x="147696" y="4336886"/>
                </a:cubicBezTo>
                <a:cubicBezTo>
                  <a:pt x="132926" y="4292085"/>
                  <a:pt x="117664" y="4246299"/>
                  <a:pt x="102402" y="4200021"/>
                </a:cubicBezTo>
                <a:cubicBezTo>
                  <a:pt x="107325" y="4197560"/>
                  <a:pt x="112249" y="4195098"/>
                  <a:pt x="117172" y="4193129"/>
                </a:cubicBezTo>
                <a:cubicBezTo>
                  <a:pt x="122587" y="4199529"/>
                  <a:pt x="126526" y="4206914"/>
                  <a:pt x="132926" y="4211837"/>
                </a:cubicBezTo>
                <a:cubicBezTo>
                  <a:pt x="141788" y="4218729"/>
                  <a:pt x="151634" y="4224145"/>
                  <a:pt x="160988" y="4230053"/>
                </a:cubicBezTo>
                <a:cubicBezTo>
                  <a:pt x="165419" y="4222176"/>
                  <a:pt x="174773" y="4209868"/>
                  <a:pt x="172804" y="4207899"/>
                </a:cubicBezTo>
                <a:cubicBezTo>
                  <a:pt x="164927" y="4199529"/>
                  <a:pt x="154588" y="4193621"/>
                  <a:pt x="143757" y="4188698"/>
                </a:cubicBezTo>
                <a:cubicBezTo>
                  <a:pt x="138834" y="4186236"/>
                  <a:pt x="131941" y="4187713"/>
                  <a:pt x="126526" y="4187221"/>
                </a:cubicBezTo>
                <a:cubicBezTo>
                  <a:pt x="111264" y="4155220"/>
                  <a:pt x="175758" y="4135528"/>
                  <a:pt x="132926" y="4100081"/>
                </a:cubicBezTo>
                <a:cubicBezTo>
                  <a:pt x="125049" y="4107465"/>
                  <a:pt x="117172" y="4114850"/>
                  <a:pt x="106833" y="4124696"/>
                </a:cubicBezTo>
                <a:cubicBezTo>
                  <a:pt x="99448" y="4118296"/>
                  <a:pt x="89602" y="4109927"/>
                  <a:pt x="79263" y="4101557"/>
                </a:cubicBezTo>
                <a:cubicBezTo>
                  <a:pt x="90587" y="4094665"/>
                  <a:pt x="101910" y="4087280"/>
                  <a:pt x="113726" y="4080388"/>
                </a:cubicBezTo>
                <a:cubicBezTo>
                  <a:pt x="132926" y="4069557"/>
                  <a:pt x="151634" y="4058233"/>
                  <a:pt x="171327" y="4048879"/>
                </a:cubicBezTo>
                <a:cubicBezTo>
                  <a:pt x="181173" y="4044449"/>
                  <a:pt x="193481" y="4044941"/>
                  <a:pt x="204312" y="4042972"/>
                </a:cubicBezTo>
                <a:cubicBezTo>
                  <a:pt x="208251" y="4046418"/>
                  <a:pt x="212682" y="4049372"/>
                  <a:pt x="216620" y="4052818"/>
                </a:cubicBezTo>
                <a:cubicBezTo>
                  <a:pt x="216620" y="4021802"/>
                  <a:pt x="216620" y="3990294"/>
                  <a:pt x="216620" y="3959278"/>
                </a:cubicBezTo>
                <a:cubicBezTo>
                  <a:pt x="221051" y="3957308"/>
                  <a:pt x="225974" y="3955339"/>
                  <a:pt x="230405" y="3953862"/>
                </a:cubicBezTo>
                <a:cubicBezTo>
                  <a:pt x="221543" y="3947954"/>
                  <a:pt x="211205" y="3936138"/>
                  <a:pt x="203328" y="3937615"/>
                </a:cubicBezTo>
                <a:cubicBezTo>
                  <a:pt x="188066" y="3940569"/>
                  <a:pt x="172804" y="3948939"/>
                  <a:pt x="160988" y="3959278"/>
                </a:cubicBezTo>
                <a:cubicBezTo>
                  <a:pt x="141788" y="3976016"/>
                  <a:pt x="125541" y="3995709"/>
                  <a:pt x="108802" y="4013433"/>
                </a:cubicBezTo>
                <a:cubicBezTo>
                  <a:pt x="75817" y="3978970"/>
                  <a:pt x="64986" y="3941062"/>
                  <a:pt x="54155" y="3902661"/>
                </a:cubicBezTo>
                <a:cubicBezTo>
                  <a:pt x="37909" y="3846536"/>
                  <a:pt x="93541" y="3832259"/>
                  <a:pt x="111264" y="3787458"/>
                </a:cubicBezTo>
                <a:cubicBezTo>
                  <a:pt x="86648" y="3784504"/>
                  <a:pt x="61048" y="3782043"/>
                  <a:pt x="30524" y="3778104"/>
                </a:cubicBezTo>
                <a:cubicBezTo>
                  <a:pt x="37416" y="3719518"/>
                  <a:pt x="15262" y="3651086"/>
                  <a:pt x="66463" y="3604316"/>
                </a:cubicBezTo>
                <a:cubicBezTo>
                  <a:pt x="60555" y="3583638"/>
                  <a:pt x="56124" y="3566407"/>
                  <a:pt x="49724" y="3544253"/>
                </a:cubicBezTo>
                <a:cubicBezTo>
                  <a:pt x="41355" y="3538837"/>
                  <a:pt x="25601" y="3529483"/>
                  <a:pt x="10339" y="3520129"/>
                </a:cubicBezTo>
                <a:cubicBezTo>
                  <a:pt x="14770" y="3518652"/>
                  <a:pt x="19200" y="3517668"/>
                  <a:pt x="23631" y="3516191"/>
                </a:cubicBezTo>
                <a:cubicBezTo>
                  <a:pt x="28554" y="3498467"/>
                  <a:pt x="39878" y="3479267"/>
                  <a:pt x="36432" y="3463512"/>
                </a:cubicBezTo>
                <a:cubicBezTo>
                  <a:pt x="33478" y="3450220"/>
                  <a:pt x="12800" y="3440866"/>
                  <a:pt x="0" y="3429542"/>
                </a:cubicBezTo>
                <a:cubicBezTo>
                  <a:pt x="1969" y="3426589"/>
                  <a:pt x="3939" y="3424127"/>
                  <a:pt x="5416" y="3421173"/>
                </a:cubicBezTo>
                <a:cubicBezTo>
                  <a:pt x="15262" y="3423142"/>
                  <a:pt x="25108" y="3425112"/>
                  <a:pt x="34955" y="3427573"/>
                </a:cubicBezTo>
                <a:cubicBezTo>
                  <a:pt x="37909" y="3418219"/>
                  <a:pt x="40370" y="3408865"/>
                  <a:pt x="42832" y="3400496"/>
                </a:cubicBezTo>
                <a:cubicBezTo>
                  <a:pt x="31508" y="3394588"/>
                  <a:pt x="21170" y="3389172"/>
                  <a:pt x="10831" y="3383757"/>
                </a:cubicBezTo>
                <a:cubicBezTo>
                  <a:pt x="11323" y="3379818"/>
                  <a:pt x="11816" y="3375387"/>
                  <a:pt x="12308" y="3371449"/>
                </a:cubicBezTo>
                <a:cubicBezTo>
                  <a:pt x="29539" y="3369479"/>
                  <a:pt x="46278" y="3368003"/>
                  <a:pt x="63509" y="3366033"/>
                </a:cubicBezTo>
                <a:cubicBezTo>
                  <a:pt x="63509" y="3365541"/>
                  <a:pt x="63017" y="3364556"/>
                  <a:pt x="63017" y="3364064"/>
                </a:cubicBezTo>
                <a:cubicBezTo>
                  <a:pt x="83694" y="3361110"/>
                  <a:pt x="104372" y="3358649"/>
                  <a:pt x="125541" y="3355695"/>
                </a:cubicBezTo>
                <a:cubicBezTo>
                  <a:pt x="127511" y="3358649"/>
                  <a:pt x="128988" y="3361602"/>
                  <a:pt x="130957" y="3364556"/>
                </a:cubicBezTo>
                <a:cubicBezTo>
                  <a:pt x="139326" y="3347818"/>
                  <a:pt x="147696" y="3330586"/>
                  <a:pt x="158034" y="3309417"/>
                </a:cubicBezTo>
                <a:cubicBezTo>
                  <a:pt x="119141" y="3321725"/>
                  <a:pt x="87140" y="3332556"/>
                  <a:pt x="54647" y="3340433"/>
                </a:cubicBezTo>
                <a:cubicBezTo>
                  <a:pt x="48247" y="3341910"/>
                  <a:pt x="35447" y="3332556"/>
                  <a:pt x="31508" y="3324679"/>
                </a:cubicBezTo>
                <a:cubicBezTo>
                  <a:pt x="24124" y="3309417"/>
                  <a:pt x="16247" y="3291693"/>
                  <a:pt x="17231" y="3275939"/>
                </a:cubicBezTo>
                <a:cubicBezTo>
                  <a:pt x="17723" y="3263631"/>
                  <a:pt x="32001" y="3252308"/>
                  <a:pt x="39878" y="3240492"/>
                </a:cubicBezTo>
                <a:cubicBezTo>
                  <a:pt x="41847" y="3237538"/>
                  <a:pt x="44309" y="3234584"/>
                  <a:pt x="45786" y="3231138"/>
                </a:cubicBezTo>
                <a:cubicBezTo>
                  <a:pt x="61540" y="3190768"/>
                  <a:pt x="90587" y="3170090"/>
                  <a:pt x="136865" y="3169106"/>
                </a:cubicBezTo>
                <a:cubicBezTo>
                  <a:pt x="132926" y="3190768"/>
                  <a:pt x="125049" y="3212430"/>
                  <a:pt x="126034" y="3234092"/>
                </a:cubicBezTo>
                <a:cubicBezTo>
                  <a:pt x="127018" y="3253785"/>
                  <a:pt x="136865" y="3273477"/>
                  <a:pt x="145726" y="3302524"/>
                </a:cubicBezTo>
                <a:cubicBezTo>
                  <a:pt x="186589" y="3234092"/>
                  <a:pt x="163942" y="3176491"/>
                  <a:pt x="156065" y="3118889"/>
                </a:cubicBezTo>
                <a:cubicBezTo>
                  <a:pt x="153111" y="3118889"/>
                  <a:pt x="149665" y="3118889"/>
                  <a:pt x="146711" y="3119382"/>
                </a:cubicBezTo>
                <a:cubicBezTo>
                  <a:pt x="148188" y="3132674"/>
                  <a:pt x="150157" y="3145967"/>
                  <a:pt x="151634" y="3159260"/>
                </a:cubicBezTo>
                <a:cubicBezTo>
                  <a:pt x="135388" y="3111997"/>
                  <a:pt x="96494" y="3144490"/>
                  <a:pt x="66955" y="3133659"/>
                </a:cubicBezTo>
                <a:cubicBezTo>
                  <a:pt x="66463" y="3126274"/>
                  <a:pt x="65971" y="3117412"/>
                  <a:pt x="65971" y="3109043"/>
                </a:cubicBezTo>
                <a:cubicBezTo>
                  <a:pt x="51693" y="3106089"/>
                  <a:pt x="38893" y="3103135"/>
                  <a:pt x="29047" y="3101166"/>
                </a:cubicBezTo>
                <a:cubicBezTo>
                  <a:pt x="30031" y="3079011"/>
                  <a:pt x="31016" y="3062273"/>
                  <a:pt x="31508" y="3045534"/>
                </a:cubicBezTo>
                <a:cubicBezTo>
                  <a:pt x="27570" y="3044057"/>
                  <a:pt x="23631" y="3042580"/>
                  <a:pt x="19200" y="3040611"/>
                </a:cubicBezTo>
                <a:cubicBezTo>
                  <a:pt x="31508" y="3032241"/>
                  <a:pt x="43816" y="3023379"/>
                  <a:pt x="57109" y="3014026"/>
                </a:cubicBezTo>
                <a:cubicBezTo>
                  <a:pt x="48247" y="3001225"/>
                  <a:pt x="42339" y="2992363"/>
                  <a:pt x="36924" y="2984979"/>
                </a:cubicBezTo>
                <a:cubicBezTo>
                  <a:pt x="46770" y="2972178"/>
                  <a:pt x="54647" y="2959870"/>
                  <a:pt x="64001" y="2949532"/>
                </a:cubicBezTo>
                <a:cubicBezTo>
                  <a:pt x="72371" y="2940670"/>
                  <a:pt x="83202" y="2933777"/>
                  <a:pt x="94033" y="2924916"/>
                </a:cubicBezTo>
                <a:cubicBezTo>
                  <a:pt x="71879" y="2909161"/>
                  <a:pt x="65478" y="2885530"/>
                  <a:pt x="71879" y="2852545"/>
                </a:cubicBezTo>
                <a:cubicBezTo>
                  <a:pt x="79263" y="2815129"/>
                  <a:pt x="69417" y="2773774"/>
                  <a:pt x="97971" y="2741773"/>
                </a:cubicBezTo>
                <a:cubicBezTo>
                  <a:pt x="112741" y="2725527"/>
                  <a:pt x="129480" y="2710265"/>
                  <a:pt x="141788" y="2692541"/>
                </a:cubicBezTo>
                <a:cubicBezTo>
                  <a:pt x="149665" y="2681218"/>
                  <a:pt x="151142" y="2664971"/>
                  <a:pt x="155573" y="2650694"/>
                </a:cubicBezTo>
                <a:cubicBezTo>
                  <a:pt x="126526" y="2645771"/>
                  <a:pt x="105356" y="2642325"/>
                  <a:pt x="76802" y="2637894"/>
                </a:cubicBezTo>
                <a:cubicBezTo>
                  <a:pt x="140803" y="2569461"/>
                  <a:pt x="148680" y="2492660"/>
                  <a:pt x="147203" y="2400596"/>
                </a:cubicBezTo>
                <a:cubicBezTo>
                  <a:pt x="158527" y="2391735"/>
                  <a:pt x="179696" y="2374996"/>
                  <a:pt x="203820" y="2356288"/>
                </a:cubicBezTo>
                <a:cubicBezTo>
                  <a:pt x="180681" y="2334133"/>
                  <a:pt x="185112" y="2316410"/>
                  <a:pt x="203820" y="2293271"/>
                </a:cubicBezTo>
                <a:cubicBezTo>
                  <a:pt x="216128" y="2278009"/>
                  <a:pt x="223020" y="2248962"/>
                  <a:pt x="217605" y="2230254"/>
                </a:cubicBezTo>
                <a:cubicBezTo>
                  <a:pt x="208743" y="2199238"/>
                  <a:pt x="225974" y="2189884"/>
                  <a:pt x="244682" y="2175607"/>
                </a:cubicBezTo>
                <a:cubicBezTo>
                  <a:pt x="253544" y="2168714"/>
                  <a:pt x="264867" y="2158868"/>
                  <a:pt x="266344" y="2149021"/>
                </a:cubicBezTo>
                <a:cubicBezTo>
                  <a:pt x="273729" y="2106682"/>
                  <a:pt x="275699" y="2063358"/>
                  <a:pt x="283576" y="2021511"/>
                </a:cubicBezTo>
                <a:cubicBezTo>
                  <a:pt x="286037" y="2007726"/>
                  <a:pt x="299822" y="1995910"/>
                  <a:pt x="309176" y="1983602"/>
                </a:cubicBezTo>
                <a:cubicBezTo>
                  <a:pt x="322961" y="1965879"/>
                  <a:pt x="337731" y="1948648"/>
                  <a:pt x="352500" y="1931416"/>
                </a:cubicBezTo>
                <a:cubicBezTo>
                  <a:pt x="361362" y="1921078"/>
                  <a:pt x="370224" y="1910739"/>
                  <a:pt x="381055" y="1902862"/>
                </a:cubicBezTo>
                <a:cubicBezTo>
                  <a:pt x="398286" y="1891046"/>
                  <a:pt x="415517" y="1883169"/>
                  <a:pt x="405671" y="1855107"/>
                </a:cubicBezTo>
                <a:cubicBezTo>
                  <a:pt x="402717" y="1846245"/>
                  <a:pt x="419948" y="1829506"/>
                  <a:pt x="430287" y="1818183"/>
                </a:cubicBezTo>
                <a:cubicBezTo>
                  <a:pt x="446041" y="1801444"/>
                  <a:pt x="463764" y="1787167"/>
                  <a:pt x="480995" y="1771905"/>
                </a:cubicBezTo>
                <a:cubicBezTo>
                  <a:pt x="493303" y="1760582"/>
                  <a:pt x="505119" y="1749751"/>
                  <a:pt x="524319" y="1732027"/>
                </a:cubicBezTo>
                <a:cubicBezTo>
                  <a:pt x="507088" y="1704457"/>
                  <a:pt x="504627" y="1669503"/>
                  <a:pt x="555828" y="1650795"/>
                </a:cubicBezTo>
                <a:cubicBezTo>
                  <a:pt x="502165" y="1620271"/>
                  <a:pt x="501180" y="1615348"/>
                  <a:pt x="536627" y="1586301"/>
                </a:cubicBezTo>
                <a:cubicBezTo>
                  <a:pt x="554351" y="1601071"/>
                  <a:pt x="572074" y="1616332"/>
                  <a:pt x="590290" y="1631594"/>
                </a:cubicBezTo>
                <a:cubicBezTo>
                  <a:pt x="592752" y="1629625"/>
                  <a:pt x="595213" y="1628148"/>
                  <a:pt x="597675" y="1626179"/>
                </a:cubicBezTo>
                <a:cubicBezTo>
                  <a:pt x="589798" y="1613379"/>
                  <a:pt x="582413" y="1601071"/>
                  <a:pt x="568628" y="1578916"/>
                </a:cubicBezTo>
                <a:cubicBezTo>
                  <a:pt x="587829" y="1587286"/>
                  <a:pt x="598167" y="1591717"/>
                  <a:pt x="610475" y="1597132"/>
                </a:cubicBezTo>
                <a:cubicBezTo>
                  <a:pt x="592259" y="1569562"/>
                  <a:pt x="575028" y="1543469"/>
                  <a:pt x="559274" y="1520330"/>
                </a:cubicBezTo>
                <a:cubicBezTo>
                  <a:pt x="599152" y="1462237"/>
                  <a:pt x="659215" y="1426297"/>
                  <a:pt x="674969" y="1356880"/>
                </a:cubicBezTo>
                <a:cubicBezTo>
                  <a:pt x="678908" y="1357865"/>
                  <a:pt x="682846" y="1358850"/>
                  <a:pt x="686785" y="1359834"/>
                </a:cubicBezTo>
                <a:cubicBezTo>
                  <a:pt x="687277" y="1371650"/>
                  <a:pt x="688262" y="1383466"/>
                  <a:pt x="688754" y="1396758"/>
                </a:cubicBezTo>
                <a:cubicBezTo>
                  <a:pt x="694169" y="1395281"/>
                  <a:pt x="705493" y="1392820"/>
                  <a:pt x="717308" y="1389866"/>
                </a:cubicBezTo>
                <a:cubicBezTo>
                  <a:pt x="730109" y="1405620"/>
                  <a:pt x="742417" y="1421374"/>
                  <a:pt x="759648" y="1442544"/>
                </a:cubicBezTo>
                <a:cubicBezTo>
                  <a:pt x="728632" y="1449436"/>
                  <a:pt x="698108" y="1455837"/>
                  <a:pt x="667092" y="1462729"/>
                </a:cubicBezTo>
                <a:cubicBezTo>
                  <a:pt x="666600" y="1467160"/>
                  <a:pt x="666107" y="1471591"/>
                  <a:pt x="665615" y="1475529"/>
                </a:cubicBezTo>
                <a:cubicBezTo>
                  <a:pt x="678908" y="1478976"/>
                  <a:pt x="692200" y="1482914"/>
                  <a:pt x="716816" y="1489314"/>
                </a:cubicBezTo>
                <a:cubicBezTo>
                  <a:pt x="684323" y="1536577"/>
                  <a:pt x="651830" y="1580393"/>
                  <a:pt x="623276" y="1626179"/>
                </a:cubicBezTo>
                <a:cubicBezTo>
                  <a:pt x="598167" y="1666549"/>
                  <a:pt x="577490" y="1709381"/>
                  <a:pt x="559766" y="1754182"/>
                </a:cubicBezTo>
                <a:cubicBezTo>
                  <a:pt x="540074" y="1803414"/>
                  <a:pt x="489365" y="1846245"/>
                  <a:pt x="484442" y="1894985"/>
                </a:cubicBezTo>
                <a:cubicBezTo>
                  <a:pt x="478534" y="1953078"/>
                  <a:pt x="420440" y="1984587"/>
                  <a:pt x="420933" y="2044650"/>
                </a:cubicBezTo>
                <a:cubicBezTo>
                  <a:pt x="448010" y="2021511"/>
                  <a:pt x="469672" y="2002803"/>
                  <a:pt x="491334" y="1983110"/>
                </a:cubicBezTo>
                <a:cubicBezTo>
                  <a:pt x="497734" y="1977202"/>
                  <a:pt x="504134" y="1969817"/>
                  <a:pt x="507088" y="1961940"/>
                </a:cubicBezTo>
                <a:cubicBezTo>
                  <a:pt x="518904" y="1929447"/>
                  <a:pt x="527273" y="1895477"/>
                  <a:pt x="540566" y="1863969"/>
                </a:cubicBezTo>
                <a:cubicBezTo>
                  <a:pt x="553859" y="1832953"/>
                  <a:pt x="571090" y="1803414"/>
                  <a:pt x="589306" y="1774859"/>
                </a:cubicBezTo>
                <a:cubicBezTo>
                  <a:pt x="606537" y="1747782"/>
                  <a:pt x="633614" y="1726612"/>
                  <a:pt x="635091" y="1690673"/>
                </a:cubicBezTo>
                <a:cubicBezTo>
                  <a:pt x="635584" y="1683780"/>
                  <a:pt x="646415" y="1675903"/>
                  <a:pt x="653799" y="1670488"/>
                </a:cubicBezTo>
                <a:cubicBezTo>
                  <a:pt x="666600" y="1661133"/>
                  <a:pt x="680384" y="1653256"/>
                  <a:pt x="699093" y="1641933"/>
                </a:cubicBezTo>
                <a:cubicBezTo>
                  <a:pt x="685800" y="1636025"/>
                  <a:pt x="678908" y="1633071"/>
                  <a:pt x="667584" y="1627656"/>
                </a:cubicBezTo>
                <a:cubicBezTo>
                  <a:pt x="726170" y="1597624"/>
                  <a:pt x="741432" y="1538054"/>
                  <a:pt x="770971" y="1484883"/>
                </a:cubicBezTo>
                <a:cubicBezTo>
                  <a:pt x="788695" y="1503592"/>
                  <a:pt x="813803" y="1517869"/>
                  <a:pt x="813311" y="1531654"/>
                </a:cubicBezTo>
                <a:cubicBezTo>
                  <a:pt x="812326" y="1548885"/>
                  <a:pt x="790172" y="1564639"/>
                  <a:pt x="778848" y="1582362"/>
                </a:cubicBezTo>
                <a:cubicBezTo>
                  <a:pt x="767525" y="1600578"/>
                  <a:pt x="759155" y="1620271"/>
                  <a:pt x="748324" y="1640948"/>
                </a:cubicBezTo>
                <a:cubicBezTo>
                  <a:pt x="685308" y="1619779"/>
                  <a:pt x="718293" y="1674918"/>
                  <a:pt x="711401" y="1693134"/>
                </a:cubicBezTo>
                <a:cubicBezTo>
                  <a:pt x="697123" y="1730550"/>
                  <a:pt x="679400" y="1762551"/>
                  <a:pt x="643461" y="1780275"/>
                </a:cubicBezTo>
                <a:cubicBezTo>
                  <a:pt x="624752" y="1789629"/>
                  <a:pt x="616875" y="1793567"/>
                  <a:pt x="623768" y="1818183"/>
                </a:cubicBezTo>
                <a:cubicBezTo>
                  <a:pt x="637061" y="1864953"/>
                  <a:pt x="603090" y="1924524"/>
                  <a:pt x="561243" y="1947663"/>
                </a:cubicBezTo>
                <a:cubicBezTo>
                  <a:pt x="563705" y="1965879"/>
                  <a:pt x="565182" y="1981141"/>
                  <a:pt x="567644" y="1999356"/>
                </a:cubicBezTo>
                <a:cubicBezTo>
                  <a:pt x="594229" y="1994926"/>
                  <a:pt x="619829" y="1990002"/>
                  <a:pt x="614414" y="1950617"/>
                </a:cubicBezTo>
                <a:cubicBezTo>
                  <a:pt x="613429" y="1944709"/>
                  <a:pt x="617860" y="1936832"/>
                  <a:pt x="620814" y="1930924"/>
                </a:cubicBezTo>
                <a:cubicBezTo>
                  <a:pt x="640999" y="1894985"/>
                  <a:pt x="659215" y="1857076"/>
                  <a:pt x="682846" y="1823599"/>
                </a:cubicBezTo>
                <a:cubicBezTo>
                  <a:pt x="705000" y="1791598"/>
                  <a:pt x="735524" y="1765013"/>
                  <a:pt x="757679" y="1733012"/>
                </a:cubicBezTo>
                <a:cubicBezTo>
                  <a:pt x="774910" y="1708396"/>
                  <a:pt x="785248" y="1679842"/>
                  <a:pt x="798049" y="1652272"/>
                </a:cubicBezTo>
                <a:cubicBezTo>
                  <a:pt x="801003" y="1645872"/>
                  <a:pt x="797556" y="1636518"/>
                  <a:pt x="801495" y="1631594"/>
                </a:cubicBezTo>
                <a:cubicBezTo>
                  <a:pt x="828572" y="1593193"/>
                  <a:pt x="856142" y="1555285"/>
                  <a:pt x="884697" y="1517869"/>
                </a:cubicBezTo>
                <a:cubicBezTo>
                  <a:pt x="902420" y="1494730"/>
                  <a:pt x="922113" y="1473068"/>
                  <a:pt x="941313" y="1450421"/>
                </a:cubicBezTo>
                <a:cubicBezTo>
                  <a:pt x="944760" y="1446482"/>
                  <a:pt x="950668" y="1442544"/>
                  <a:pt x="950668" y="1439098"/>
                </a:cubicBezTo>
                <a:cubicBezTo>
                  <a:pt x="950175" y="1398235"/>
                  <a:pt x="970853" y="1398728"/>
                  <a:pt x="999407" y="1419405"/>
                </a:cubicBezTo>
                <a:cubicBezTo>
                  <a:pt x="1006300" y="1394297"/>
                  <a:pt x="1012207" y="1374604"/>
                  <a:pt x="1018115" y="1354419"/>
                </a:cubicBezTo>
                <a:cubicBezTo>
                  <a:pt x="1036823" y="1352450"/>
                  <a:pt x="1055531" y="1350973"/>
                  <a:pt x="1076701" y="1348511"/>
                </a:cubicBezTo>
                <a:cubicBezTo>
                  <a:pt x="1069316" y="1320449"/>
                  <a:pt x="1065870" y="1304202"/>
                  <a:pt x="1096886" y="1283033"/>
                </a:cubicBezTo>
                <a:cubicBezTo>
                  <a:pt x="1125441" y="1263340"/>
                  <a:pt x="1158426" y="1240201"/>
                  <a:pt x="1180088" y="1208693"/>
                </a:cubicBezTo>
                <a:cubicBezTo>
                  <a:pt x="1182057" y="1205739"/>
                  <a:pt x="1184027" y="1200815"/>
                  <a:pt x="1182550" y="1197862"/>
                </a:cubicBezTo>
                <a:cubicBezTo>
                  <a:pt x="1165811" y="1160445"/>
                  <a:pt x="1197319" y="1146660"/>
                  <a:pt x="1218489" y="1132383"/>
                </a:cubicBezTo>
                <a:cubicBezTo>
                  <a:pt x="1238674" y="1118106"/>
                  <a:pt x="1251474" y="1088074"/>
                  <a:pt x="1286921" y="1097921"/>
                </a:cubicBezTo>
                <a:cubicBezTo>
                  <a:pt x="1296275" y="1100382"/>
                  <a:pt x="1310060" y="1086105"/>
                  <a:pt x="1324338" y="1078228"/>
                </a:cubicBezTo>
                <a:cubicBezTo>
                  <a:pt x="1299229" y="1044750"/>
                  <a:pt x="1322368" y="1040320"/>
                  <a:pt x="1345507" y="1025550"/>
                </a:cubicBezTo>
                <a:cubicBezTo>
                  <a:pt x="1409016" y="984195"/>
                  <a:pt x="1468094" y="935948"/>
                  <a:pt x="1528157" y="889670"/>
                </a:cubicBezTo>
                <a:cubicBezTo>
                  <a:pt x="1561635" y="863577"/>
                  <a:pt x="1571974" y="842407"/>
                  <a:pt x="1579359" y="806960"/>
                </a:cubicBezTo>
                <a:cubicBezTo>
                  <a:pt x="1608405" y="801053"/>
                  <a:pt x="1641883" y="804007"/>
                  <a:pt x="1653699" y="789237"/>
                </a:cubicBezTo>
                <a:cubicBezTo>
                  <a:pt x="1687669" y="748374"/>
                  <a:pt x="1738870" y="747390"/>
                  <a:pt x="1779240" y="723759"/>
                </a:cubicBezTo>
                <a:cubicBezTo>
                  <a:pt x="1794994" y="714405"/>
                  <a:pt x="1809764" y="702589"/>
                  <a:pt x="1821579" y="688804"/>
                </a:cubicBezTo>
                <a:cubicBezTo>
                  <a:pt x="1842749" y="663696"/>
                  <a:pt x="1870811" y="651388"/>
                  <a:pt x="1900350" y="641049"/>
                </a:cubicBezTo>
                <a:cubicBezTo>
                  <a:pt x="1916597" y="635141"/>
                  <a:pt x="1929890" y="610525"/>
                  <a:pt x="1951552" y="633172"/>
                </a:cubicBezTo>
                <a:cubicBezTo>
                  <a:pt x="1953521" y="635141"/>
                  <a:pt x="1966321" y="630218"/>
                  <a:pt x="1970752" y="625295"/>
                </a:cubicBezTo>
                <a:cubicBezTo>
                  <a:pt x="1988475" y="608064"/>
                  <a:pt x="2004230" y="587879"/>
                  <a:pt x="2022938" y="571632"/>
                </a:cubicBezTo>
                <a:cubicBezTo>
                  <a:pt x="2040661" y="556370"/>
                  <a:pt x="2061339" y="536677"/>
                  <a:pt x="2079062" y="572124"/>
                </a:cubicBezTo>
                <a:cubicBezTo>
                  <a:pt x="2108109" y="542585"/>
                  <a:pt x="2130756" y="510092"/>
                  <a:pt x="2176541" y="504184"/>
                </a:cubicBezTo>
                <a:cubicBezTo>
                  <a:pt x="2196726" y="501723"/>
                  <a:pt x="2214450" y="481045"/>
                  <a:pt x="2232666" y="468737"/>
                </a:cubicBezTo>
                <a:cubicBezTo>
                  <a:pt x="2252358" y="455445"/>
                  <a:pt x="2270082" y="435752"/>
                  <a:pt x="2296667" y="455445"/>
                </a:cubicBezTo>
                <a:cubicBezTo>
                  <a:pt x="2290759" y="477107"/>
                  <a:pt x="2284851" y="497292"/>
                  <a:pt x="2277467" y="522400"/>
                </a:cubicBezTo>
                <a:cubicBezTo>
                  <a:pt x="2259251" y="527323"/>
                  <a:pt x="2233158" y="531262"/>
                  <a:pt x="2210019" y="541108"/>
                </a:cubicBezTo>
                <a:cubicBezTo>
                  <a:pt x="2156356" y="564247"/>
                  <a:pt x="2105155" y="593786"/>
                  <a:pt x="2051000" y="615448"/>
                </a:cubicBezTo>
                <a:cubicBezTo>
                  <a:pt x="1921028" y="667634"/>
                  <a:pt x="1807302" y="747390"/>
                  <a:pt x="1690130" y="821238"/>
                </a:cubicBezTo>
                <a:cubicBezTo>
                  <a:pt x="1671914" y="832561"/>
                  <a:pt x="1653206" y="842900"/>
                  <a:pt x="1634006" y="852746"/>
                </a:cubicBezTo>
                <a:cubicBezTo>
                  <a:pt x="1608405" y="866039"/>
                  <a:pt x="1581820" y="876870"/>
                  <a:pt x="1574435" y="910840"/>
                </a:cubicBezTo>
                <a:cubicBezTo>
                  <a:pt x="1571974" y="922163"/>
                  <a:pt x="1559173" y="937425"/>
                  <a:pt x="1548835" y="939394"/>
                </a:cubicBezTo>
                <a:cubicBezTo>
                  <a:pt x="1489264" y="951210"/>
                  <a:pt x="1469079" y="1009303"/>
                  <a:pt x="1425755" y="1040812"/>
                </a:cubicBezTo>
                <a:cubicBezTo>
                  <a:pt x="1395724" y="1062474"/>
                  <a:pt x="1370615" y="1091521"/>
                  <a:pt x="1345507" y="1119091"/>
                </a:cubicBezTo>
                <a:cubicBezTo>
                  <a:pt x="1315968" y="1151091"/>
                  <a:pt x="1294306" y="1195892"/>
                  <a:pt x="1258367" y="1214600"/>
                </a:cubicBezTo>
                <a:cubicBezTo>
                  <a:pt x="1208643" y="1240201"/>
                  <a:pt x="1207658" y="1301741"/>
                  <a:pt x="1159903" y="1324388"/>
                </a:cubicBezTo>
                <a:cubicBezTo>
                  <a:pt x="1149564" y="1329311"/>
                  <a:pt x="1141687" y="1338172"/>
                  <a:pt x="1132825" y="1345557"/>
                </a:cubicBezTo>
                <a:cubicBezTo>
                  <a:pt x="1127410" y="1349988"/>
                  <a:pt x="1120025" y="1354419"/>
                  <a:pt x="1118056" y="1359834"/>
                </a:cubicBezTo>
                <a:cubicBezTo>
                  <a:pt x="1097871" y="1425805"/>
                  <a:pt x="1051101" y="1473068"/>
                  <a:pt x="1006300" y="1522300"/>
                </a:cubicBezTo>
                <a:cubicBezTo>
                  <a:pt x="982668" y="1548393"/>
                  <a:pt x="965437" y="1580393"/>
                  <a:pt x="945252" y="1609440"/>
                </a:cubicBezTo>
                <a:cubicBezTo>
                  <a:pt x="937867" y="1619779"/>
                  <a:pt x="929498" y="1629133"/>
                  <a:pt x="921621" y="1638979"/>
                </a:cubicBezTo>
                <a:cubicBezTo>
                  <a:pt x="897989" y="1667041"/>
                  <a:pt x="874850" y="1691657"/>
                  <a:pt x="865989" y="1733504"/>
                </a:cubicBezTo>
                <a:cubicBezTo>
                  <a:pt x="857127" y="1777321"/>
                  <a:pt x="822172" y="1815229"/>
                  <a:pt x="800018" y="1856584"/>
                </a:cubicBezTo>
                <a:cubicBezTo>
                  <a:pt x="788695" y="1877754"/>
                  <a:pt x="781802" y="1900893"/>
                  <a:pt x="771463" y="1922062"/>
                </a:cubicBezTo>
                <a:cubicBezTo>
                  <a:pt x="761617" y="1941263"/>
                  <a:pt x="747832" y="1958002"/>
                  <a:pt x="738970" y="1977694"/>
                </a:cubicBezTo>
                <a:cubicBezTo>
                  <a:pt x="720262" y="2021019"/>
                  <a:pt x="703524" y="2065327"/>
                  <a:pt x="686292" y="2109144"/>
                </a:cubicBezTo>
                <a:cubicBezTo>
                  <a:pt x="683338" y="2116036"/>
                  <a:pt x="679400" y="2121944"/>
                  <a:pt x="676446" y="2128836"/>
                </a:cubicBezTo>
                <a:cubicBezTo>
                  <a:pt x="667092" y="2146560"/>
                  <a:pt x="653307" y="2163791"/>
                  <a:pt x="649368" y="2182499"/>
                </a:cubicBezTo>
                <a:cubicBezTo>
                  <a:pt x="643461" y="2213515"/>
                  <a:pt x="637061" y="2240100"/>
                  <a:pt x="615398" y="2267178"/>
                </a:cubicBezTo>
                <a:cubicBezTo>
                  <a:pt x="596198" y="2290809"/>
                  <a:pt x="595706" y="2329702"/>
                  <a:pt x="586352" y="2361703"/>
                </a:cubicBezTo>
                <a:cubicBezTo>
                  <a:pt x="581921" y="2376473"/>
                  <a:pt x="589306" y="2399119"/>
                  <a:pt x="560751" y="2400596"/>
                </a:cubicBezTo>
                <a:cubicBezTo>
                  <a:pt x="556813" y="2400596"/>
                  <a:pt x="551889" y="2418812"/>
                  <a:pt x="549920" y="2429151"/>
                </a:cubicBezTo>
                <a:cubicBezTo>
                  <a:pt x="545981" y="2448351"/>
                  <a:pt x="547458" y="2469521"/>
                  <a:pt x="540566" y="2487244"/>
                </a:cubicBezTo>
                <a:cubicBezTo>
                  <a:pt x="528750" y="2518261"/>
                  <a:pt x="496257" y="2544353"/>
                  <a:pt x="523827" y="2582754"/>
                </a:cubicBezTo>
                <a:cubicBezTo>
                  <a:pt x="526781" y="2587185"/>
                  <a:pt x="518904" y="2599001"/>
                  <a:pt x="516935" y="2607370"/>
                </a:cubicBezTo>
                <a:cubicBezTo>
                  <a:pt x="507088" y="2650694"/>
                  <a:pt x="497734" y="2694018"/>
                  <a:pt x="488873" y="2737342"/>
                </a:cubicBezTo>
                <a:cubicBezTo>
                  <a:pt x="478534" y="2786574"/>
                  <a:pt x="467703" y="2836298"/>
                  <a:pt x="458349" y="2885530"/>
                </a:cubicBezTo>
                <a:cubicBezTo>
                  <a:pt x="447518" y="2945101"/>
                  <a:pt x="442102" y="3006641"/>
                  <a:pt x="427333" y="3065227"/>
                </a:cubicBezTo>
                <a:cubicBezTo>
                  <a:pt x="414532" y="3113966"/>
                  <a:pt x="442102" y="3156798"/>
                  <a:pt x="438164" y="3203076"/>
                </a:cubicBezTo>
                <a:cubicBezTo>
                  <a:pt x="434225" y="3250339"/>
                  <a:pt x="430287" y="3297601"/>
                  <a:pt x="427825" y="3344863"/>
                </a:cubicBezTo>
                <a:cubicBezTo>
                  <a:pt x="426840" y="3360618"/>
                  <a:pt x="427825" y="3377849"/>
                  <a:pt x="432748" y="3393111"/>
                </a:cubicBezTo>
                <a:cubicBezTo>
                  <a:pt x="447518" y="3436927"/>
                  <a:pt x="447025" y="3478774"/>
                  <a:pt x="425363" y="3520621"/>
                </a:cubicBezTo>
                <a:cubicBezTo>
                  <a:pt x="421917" y="3527514"/>
                  <a:pt x="423886" y="3541791"/>
                  <a:pt x="429302" y="3548191"/>
                </a:cubicBezTo>
                <a:cubicBezTo>
                  <a:pt x="450472" y="3575761"/>
                  <a:pt x="456379" y="3605300"/>
                  <a:pt x="456872" y="3639763"/>
                </a:cubicBezTo>
                <a:cubicBezTo>
                  <a:pt x="457364" y="3665855"/>
                  <a:pt x="469672" y="3691948"/>
                  <a:pt x="476565" y="3718534"/>
                </a:cubicBezTo>
                <a:cubicBezTo>
                  <a:pt x="494288" y="3789428"/>
                  <a:pt x="512011" y="3859829"/>
                  <a:pt x="532689" y="3941554"/>
                </a:cubicBezTo>
                <a:cubicBezTo>
                  <a:pt x="541551" y="3922846"/>
                  <a:pt x="545489" y="3914969"/>
                  <a:pt x="550412" y="3905122"/>
                </a:cubicBezTo>
                <a:cubicBezTo>
                  <a:pt x="565674" y="3922846"/>
                  <a:pt x="576013" y="3935154"/>
                  <a:pt x="550905" y="3951893"/>
                </a:cubicBezTo>
                <a:cubicBezTo>
                  <a:pt x="544012" y="3956323"/>
                  <a:pt x="545981" y="3977986"/>
                  <a:pt x="548935" y="3990786"/>
                </a:cubicBezTo>
                <a:cubicBezTo>
                  <a:pt x="554351" y="4017863"/>
                  <a:pt x="559274" y="4045925"/>
                  <a:pt x="571582" y="4070049"/>
                </a:cubicBezTo>
                <a:cubicBezTo>
                  <a:pt x="580936" y="4088265"/>
                  <a:pt x="601121" y="4101065"/>
                  <a:pt x="621306" y="4121743"/>
                </a:cubicBezTo>
                <a:cubicBezTo>
                  <a:pt x="618845" y="4125189"/>
                  <a:pt x="611460" y="4137004"/>
                  <a:pt x="601614" y="4152266"/>
                </a:cubicBezTo>
                <a:cubicBezTo>
                  <a:pt x="611952" y="4150297"/>
                  <a:pt x="619337" y="4149312"/>
                  <a:pt x="629676" y="4147343"/>
                </a:cubicBezTo>
                <a:cubicBezTo>
                  <a:pt x="627214" y="4163590"/>
                  <a:pt x="624752" y="4178359"/>
                  <a:pt x="623276" y="4189683"/>
                </a:cubicBezTo>
                <a:cubicBezTo>
                  <a:pt x="651830" y="4206421"/>
                  <a:pt x="686292" y="4217745"/>
                  <a:pt x="704508" y="4241376"/>
                </a:cubicBezTo>
                <a:cubicBezTo>
                  <a:pt x="711893" y="4251223"/>
                  <a:pt x="750786" y="4288146"/>
                  <a:pt x="703524" y="4316209"/>
                </a:cubicBezTo>
                <a:cubicBezTo>
                  <a:pt x="699093" y="4297500"/>
                  <a:pt x="694169" y="4281746"/>
                  <a:pt x="692200" y="4265500"/>
                </a:cubicBezTo>
                <a:cubicBezTo>
                  <a:pt x="690231" y="4249253"/>
                  <a:pt x="694662" y="4229068"/>
                  <a:pt x="660692" y="4234976"/>
                </a:cubicBezTo>
                <a:cubicBezTo>
                  <a:pt x="706970" y="4273869"/>
                  <a:pt x="660692" y="4278300"/>
                  <a:pt x="642968" y="4293070"/>
                </a:cubicBezTo>
                <a:cubicBezTo>
                  <a:pt x="667584" y="4311778"/>
                  <a:pt x="691708" y="4329501"/>
                  <a:pt x="720755" y="4351655"/>
                </a:cubicBezTo>
                <a:cubicBezTo>
                  <a:pt x="718293" y="4352640"/>
                  <a:pt x="730109" y="4346732"/>
                  <a:pt x="731093" y="4348702"/>
                </a:cubicBezTo>
                <a:cubicBezTo>
                  <a:pt x="738478" y="4359040"/>
                  <a:pt x="748817" y="4371348"/>
                  <a:pt x="748324" y="4382672"/>
                </a:cubicBezTo>
                <a:cubicBezTo>
                  <a:pt x="747340" y="4423042"/>
                  <a:pt x="759648" y="4436827"/>
                  <a:pt x="801987" y="4431411"/>
                </a:cubicBezTo>
                <a:cubicBezTo>
                  <a:pt x="782787" y="4479658"/>
                  <a:pt x="818726" y="4490982"/>
                  <a:pt x="850234" y="4507721"/>
                </a:cubicBezTo>
                <a:cubicBezTo>
                  <a:pt x="860573" y="4513136"/>
                  <a:pt x="865989" y="4529383"/>
                  <a:pt x="873373" y="4540214"/>
                </a:cubicBezTo>
                <a:cubicBezTo>
                  <a:pt x="866973" y="4543660"/>
                  <a:pt x="856142" y="4551045"/>
                  <a:pt x="855650" y="4550552"/>
                </a:cubicBezTo>
                <a:cubicBezTo>
                  <a:pt x="848265" y="4540706"/>
                  <a:pt x="842850" y="4530367"/>
                  <a:pt x="835465" y="4518059"/>
                </a:cubicBezTo>
                <a:cubicBezTo>
                  <a:pt x="832019" y="4522490"/>
                  <a:pt x="825619" y="4530860"/>
                  <a:pt x="819218" y="4539229"/>
                </a:cubicBezTo>
                <a:cubicBezTo>
                  <a:pt x="829065" y="4546121"/>
                  <a:pt x="837926" y="4555476"/>
                  <a:pt x="848758" y="4559414"/>
                </a:cubicBezTo>
                <a:cubicBezTo>
                  <a:pt x="898974" y="4577630"/>
                  <a:pt x="899466" y="4577138"/>
                  <a:pt x="905866" y="4604707"/>
                </a:cubicBezTo>
                <a:cubicBezTo>
                  <a:pt x="891589" y="4613077"/>
                  <a:pt x="876820" y="4621939"/>
                  <a:pt x="860081" y="4631785"/>
                </a:cubicBezTo>
                <a:cubicBezTo>
                  <a:pt x="878297" y="4643108"/>
                  <a:pt x="896020" y="4652955"/>
                  <a:pt x="911774" y="4664278"/>
                </a:cubicBezTo>
                <a:cubicBezTo>
                  <a:pt x="916697" y="4668217"/>
                  <a:pt x="921621" y="4678555"/>
                  <a:pt x="920144" y="4683478"/>
                </a:cubicBezTo>
                <a:cubicBezTo>
                  <a:pt x="910790" y="4707110"/>
                  <a:pt x="910297" y="4707110"/>
                  <a:pt x="932944" y="4738618"/>
                </a:cubicBezTo>
                <a:cubicBezTo>
                  <a:pt x="944760" y="4704648"/>
                  <a:pt x="954114" y="4678063"/>
                  <a:pt x="966422" y="4641631"/>
                </a:cubicBezTo>
                <a:cubicBezTo>
                  <a:pt x="977253" y="4644585"/>
                  <a:pt x="999407" y="4644585"/>
                  <a:pt x="1010238" y="4655909"/>
                </a:cubicBezTo>
                <a:cubicBezTo>
                  <a:pt x="1020084" y="4665755"/>
                  <a:pt x="1017623" y="4687909"/>
                  <a:pt x="1021561" y="4709079"/>
                </a:cubicBezTo>
                <a:cubicBezTo>
                  <a:pt x="1065378" y="4730741"/>
                  <a:pt x="1065870" y="4734187"/>
                  <a:pt x="1027469" y="4760772"/>
                </a:cubicBezTo>
                <a:cubicBezTo>
                  <a:pt x="1008761" y="4739603"/>
                  <a:pt x="990545" y="4717941"/>
                  <a:pt x="967899" y="4692340"/>
                </a:cubicBezTo>
                <a:cubicBezTo>
                  <a:pt x="952637" y="4724833"/>
                  <a:pt x="998422" y="4772096"/>
                  <a:pt x="940821" y="4785881"/>
                </a:cubicBezTo>
                <a:cubicBezTo>
                  <a:pt x="949683" y="4787358"/>
                  <a:pt x="958545" y="4788342"/>
                  <a:pt x="967406" y="4789819"/>
                </a:cubicBezTo>
                <a:cubicBezTo>
                  <a:pt x="967406" y="4792773"/>
                  <a:pt x="966914" y="4796219"/>
                  <a:pt x="966914" y="4799173"/>
                </a:cubicBezTo>
                <a:cubicBezTo>
                  <a:pt x="940329" y="4796219"/>
                  <a:pt x="913744" y="4793265"/>
                  <a:pt x="887158" y="4789819"/>
                </a:cubicBezTo>
                <a:cubicBezTo>
                  <a:pt x="911282" y="4804096"/>
                  <a:pt x="907836" y="4848897"/>
                  <a:pt x="944760" y="4845451"/>
                </a:cubicBezTo>
                <a:cubicBezTo>
                  <a:pt x="958545" y="4843974"/>
                  <a:pt x="971837" y="4830189"/>
                  <a:pt x="989068" y="4819851"/>
                </a:cubicBezTo>
                <a:cubicBezTo>
                  <a:pt x="1008761" y="4856282"/>
                  <a:pt x="1030915" y="4898622"/>
                  <a:pt x="1053070" y="4940469"/>
                </a:cubicBezTo>
                <a:cubicBezTo>
                  <a:pt x="1057008" y="4938499"/>
                  <a:pt x="1060947" y="4937023"/>
                  <a:pt x="1064885" y="4935053"/>
                </a:cubicBezTo>
                <a:cubicBezTo>
                  <a:pt x="1062916" y="4919299"/>
                  <a:pt x="1061439" y="4903545"/>
                  <a:pt x="1059470" y="4887791"/>
                </a:cubicBezTo>
                <a:cubicBezTo>
                  <a:pt x="1063409" y="4886806"/>
                  <a:pt x="1067839" y="4886314"/>
                  <a:pt x="1071778" y="4885329"/>
                </a:cubicBezTo>
                <a:cubicBezTo>
                  <a:pt x="1076209" y="4909453"/>
                  <a:pt x="1086055" y="4934561"/>
                  <a:pt x="1083101" y="4958192"/>
                </a:cubicBezTo>
                <a:cubicBezTo>
                  <a:pt x="1080147" y="4978870"/>
                  <a:pt x="1084086" y="4981823"/>
                  <a:pt x="1101317" y="4988716"/>
                </a:cubicBezTo>
                <a:cubicBezTo>
                  <a:pt x="1117071" y="4994624"/>
                  <a:pt x="1130856" y="5009393"/>
                  <a:pt x="1142180" y="5022686"/>
                </a:cubicBezTo>
                <a:cubicBezTo>
                  <a:pt x="1154980" y="5037456"/>
                  <a:pt x="1166303" y="5054687"/>
                  <a:pt x="1174180" y="5072410"/>
                </a:cubicBezTo>
                <a:cubicBezTo>
                  <a:pt x="1180580" y="5086688"/>
                  <a:pt x="1181073" y="5103427"/>
                  <a:pt x="1184027" y="5119180"/>
                </a:cubicBezTo>
                <a:cubicBezTo>
                  <a:pt x="1217504" y="5143304"/>
                  <a:pt x="1256397" y="5167920"/>
                  <a:pt x="1290367" y="5197459"/>
                </a:cubicBezTo>
                <a:cubicBezTo>
                  <a:pt x="1301198" y="5206813"/>
                  <a:pt x="1300706" y="5229952"/>
                  <a:pt x="1306122" y="5243245"/>
                </a:cubicBezTo>
                <a:cubicBezTo>
                  <a:pt x="1341076" y="5288046"/>
                  <a:pt x="1410985" y="5283615"/>
                  <a:pt x="1438063" y="5346139"/>
                </a:cubicBezTo>
                <a:cubicBezTo>
                  <a:pt x="1446432" y="5365340"/>
                  <a:pt x="1476956" y="5374694"/>
                  <a:pt x="1499603" y="5389956"/>
                </a:cubicBezTo>
                <a:cubicBezTo>
                  <a:pt x="1490249" y="5390448"/>
                  <a:pt x="1482864" y="5390940"/>
                  <a:pt x="1475972" y="5391433"/>
                </a:cubicBezTo>
                <a:cubicBezTo>
                  <a:pt x="1474987" y="5394387"/>
                  <a:pt x="1474495" y="5397341"/>
                  <a:pt x="1473510" y="5400294"/>
                </a:cubicBezTo>
                <a:cubicBezTo>
                  <a:pt x="1497141" y="5408171"/>
                  <a:pt x="1520280" y="5416541"/>
                  <a:pt x="1545389" y="5424910"/>
                </a:cubicBezTo>
                <a:cubicBezTo>
                  <a:pt x="1552773" y="5409156"/>
                  <a:pt x="1560158" y="5393402"/>
                  <a:pt x="1570989" y="5371740"/>
                </a:cubicBezTo>
                <a:cubicBezTo>
                  <a:pt x="1584282" y="5394387"/>
                  <a:pt x="1635483" y="5395863"/>
                  <a:pt x="1592159" y="5437218"/>
                </a:cubicBezTo>
                <a:cubicBezTo>
                  <a:pt x="1591174" y="5438203"/>
                  <a:pt x="1604959" y="5460850"/>
                  <a:pt x="1614806" y="5465281"/>
                </a:cubicBezTo>
                <a:cubicBezTo>
                  <a:pt x="1641391" y="5476112"/>
                  <a:pt x="1669945" y="5481527"/>
                  <a:pt x="1703423" y="5490881"/>
                </a:cubicBezTo>
                <a:cubicBezTo>
                  <a:pt x="1687669" y="5500235"/>
                  <a:pt x="1675853" y="5507128"/>
                  <a:pt x="1659606" y="5516974"/>
                </a:cubicBezTo>
                <a:cubicBezTo>
                  <a:pt x="1678807" y="5525836"/>
                  <a:pt x="1660099" y="5576052"/>
                  <a:pt x="1707361" y="5547990"/>
                </a:cubicBezTo>
                <a:cubicBezTo>
                  <a:pt x="1719669" y="5540605"/>
                  <a:pt x="1743793" y="5553405"/>
                  <a:pt x="1771363" y="5558329"/>
                </a:cubicBezTo>
                <a:cubicBezTo>
                  <a:pt x="1778748" y="5569160"/>
                  <a:pt x="1752655" y="5609038"/>
                  <a:pt x="1796963" y="5613469"/>
                </a:cubicBezTo>
                <a:cubicBezTo>
                  <a:pt x="1809271" y="5626761"/>
                  <a:pt x="1822072" y="5640546"/>
                  <a:pt x="1838811" y="5659254"/>
                </a:cubicBezTo>
                <a:cubicBezTo>
                  <a:pt x="1844226" y="5638085"/>
                  <a:pt x="1847672" y="5626761"/>
                  <a:pt x="1852103" y="5610022"/>
                </a:cubicBezTo>
                <a:cubicBezTo>
                  <a:pt x="1830441" y="5611499"/>
                  <a:pt x="1813210" y="5612976"/>
                  <a:pt x="1795979" y="5613961"/>
                </a:cubicBezTo>
                <a:cubicBezTo>
                  <a:pt x="1811733" y="5588360"/>
                  <a:pt x="1825518" y="5572606"/>
                  <a:pt x="1856042" y="5602637"/>
                </a:cubicBezTo>
                <a:cubicBezTo>
                  <a:pt x="1874750" y="5620853"/>
                  <a:pt x="1910689" y="5618392"/>
                  <a:pt x="1922505" y="5650885"/>
                </a:cubicBezTo>
                <a:cubicBezTo>
                  <a:pt x="1923489" y="5654331"/>
                  <a:pt x="1942690" y="5651377"/>
                  <a:pt x="1954013" y="5651377"/>
                </a:cubicBezTo>
                <a:cubicBezTo>
                  <a:pt x="1957952" y="5690762"/>
                  <a:pt x="2030815" y="5695193"/>
                  <a:pt x="1995860" y="5751318"/>
                </a:cubicBezTo>
                <a:cubicBezTo>
                  <a:pt x="2010630" y="5755256"/>
                  <a:pt x="2021953" y="5758210"/>
                  <a:pt x="2038200" y="5762641"/>
                </a:cubicBezTo>
                <a:cubicBezTo>
                  <a:pt x="2036230" y="5750333"/>
                  <a:pt x="2035246" y="5742456"/>
                  <a:pt x="2034261" y="5735071"/>
                </a:cubicBezTo>
                <a:cubicBezTo>
                  <a:pt x="2093832" y="5724733"/>
                  <a:pt x="2126325" y="5739994"/>
                  <a:pt x="2147002" y="5787750"/>
                </a:cubicBezTo>
                <a:cubicBezTo>
                  <a:pt x="2123863" y="5800058"/>
                  <a:pt x="2107617" y="5870951"/>
                  <a:pt x="2120909" y="5899506"/>
                </a:cubicBezTo>
                <a:cubicBezTo>
                  <a:pt x="2151925" y="5858151"/>
                  <a:pt x="2211496" y="5867997"/>
                  <a:pt x="2288790" y="5929045"/>
                </a:cubicBezTo>
                <a:cubicBezTo>
                  <a:pt x="2270574" y="5936430"/>
                  <a:pt x="2253835" y="5942830"/>
                  <a:pt x="2231681" y="5951691"/>
                </a:cubicBezTo>
                <a:cubicBezTo>
                  <a:pt x="2258266" y="5966953"/>
                  <a:pt x="2281898" y="5980738"/>
                  <a:pt x="2307006" y="5994523"/>
                </a:cubicBezTo>
                <a:cubicBezTo>
                  <a:pt x="2307990" y="5978277"/>
                  <a:pt x="2308975" y="5965969"/>
                  <a:pt x="2309467" y="5953661"/>
                </a:cubicBezTo>
                <a:cubicBezTo>
                  <a:pt x="2320298" y="5957107"/>
                  <a:pt x="2331129" y="5963015"/>
                  <a:pt x="2341960" y="5963015"/>
                </a:cubicBezTo>
                <a:cubicBezTo>
                  <a:pt x="2362638" y="5963507"/>
                  <a:pt x="2382823" y="5959076"/>
                  <a:pt x="2403500" y="5960061"/>
                </a:cubicBezTo>
                <a:cubicBezTo>
                  <a:pt x="2416793" y="5961045"/>
                  <a:pt x="2430085" y="5967446"/>
                  <a:pt x="2442886" y="5972861"/>
                </a:cubicBezTo>
                <a:cubicBezTo>
                  <a:pt x="2448794" y="5975323"/>
                  <a:pt x="2454209" y="5983200"/>
                  <a:pt x="2458640" y="5982708"/>
                </a:cubicBezTo>
                <a:cubicBezTo>
                  <a:pt x="2500979" y="5973846"/>
                  <a:pt x="2511318" y="6006831"/>
                  <a:pt x="2526087" y="6033416"/>
                </a:cubicBezTo>
                <a:cubicBezTo>
                  <a:pt x="2537411" y="6032924"/>
                  <a:pt x="2547257" y="6031940"/>
                  <a:pt x="2562027" y="6031447"/>
                </a:cubicBezTo>
                <a:cubicBezTo>
                  <a:pt x="2557596" y="6045724"/>
                  <a:pt x="2554642" y="6055078"/>
                  <a:pt x="2552673" y="6060986"/>
                </a:cubicBezTo>
                <a:cubicBezTo>
                  <a:pt x="2580243" y="6052124"/>
                  <a:pt x="2608797" y="6043262"/>
                  <a:pt x="2640305" y="6033416"/>
                </a:cubicBezTo>
                <a:cubicBezTo>
                  <a:pt x="2641290" y="6017662"/>
                  <a:pt x="2642275" y="5993538"/>
                  <a:pt x="2643259" y="5966953"/>
                </a:cubicBezTo>
                <a:cubicBezTo>
                  <a:pt x="2696430" y="5984677"/>
                  <a:pt x="2708245" y="6000923"/>
                  <a:pt x="2700861" y="6035878"/>
                </a:cubicBezTo>
                <a:cubicBezTo>
                  <a:pt x="2717600" y="6049171"/>
                  <a:pt x="2734338" y="6061971"/>
                  <a:pt x="2751569" y="6074771"/>
                </a:cubicBezTo>
                <a:cubicBezTo>
                  <a:pt x="2754523" y="6077233"/>
                  <a:pt x="2759447" y="6081171"/>
                  <a:pt x="2760924" y="6080186"/>
                </a:cubicBezTo>
                <a:cubicBezTo>
                  <a:pt x="2796863" y="6062955"/>
                  <a:pt x="2822463" y="6096433"/>
                  <a:pt x="2854956" y="6097910"/>
                </a:cubicBezTo>
                <a:cubicBezTo>
                  <a:pt x="2896311" y="6099879"/>
                  <a:pt x="2937666" y="6106280"/>
                  <a:pt x="2981482" y="6111203"/>
                </a:cubicBezTo>
                <a:cubicBezTo>
                  <a:pt x="2989360" y="6141726"/>
                  <a:pt x="2993298" y="6173235"/>
                  <a:pt x="2942589" y="6193913"/>
                </a:cubicBezTo>
                <a:cubicBezTo>
                  <a:pt x="2960805" y="6202282"/>
                  <a:pt x="2970159" y="6208682"/>
                  <a:pt x="2980005" y="6210159"/>
                </a:cubicBezTo>
                <a:cubicBezTo>
                  <a:pt x="2983452" y="6210651"/>
                  <a:pt x="2987882" y="6195881"/>
                  <a:pt x="2991821" y="6188497"/>
                </a:cubicBezTo>
                <a:cubicBezTo>
                  <a:pt x="2997729" y="6177666"/>
                  <a:pt x="3003144" y="6166342"/>
                  <a:pt x="3012498" y="6148127"/>
                </a:cubicBezTo>
                <a:cubicBezTo>
                  <a:pt x="3023329" y="6170281"/>
                  <a:pt x="3030222" y="6184558"/>
                  <a:pt x="3037114" y="6198836"/>
                </a:cubicBezTo>
                <a:cubicBezTo>
                  <a:pt x="3055823" y="6191943"/>
                  <a:pt x="3074531" y="6185051"/>
                  <a:pt x="3095700" y="6177174"/>
                </a:cubicBezTo>
                <a:cubicBezTo>
                  <a:pt x="3097177" y="6165850"/>
                  <a:pt x="3098654" y="6151573"/>
                  <a:pt x="3099147" y="6144681"/>
                </a:cubicBezTo>
                <a:cubicBezTo>
                  <a:pt x="3130163" y="6141726"/>
                  <a:pt x="3155763" y="6137788"/>
                  <a:pt x="3181364" y="6138280"/>
                </a:cubicBezTo>
                <a:cubicBezTo>
                  <a:pt x="3196133" y="6138280"/>
                  <a:pt x="3210903" y="6147142"/>
                  <a:pt x="3226165" y="6149111"/>
                </a:cubicBezTo>
                <a:cubicBezTo>
                  <a:pt x="3242411" y="6151080"/>
                  <a:pt x="3259150" y="6150096"/>
                  <a:pt x="3275889" y="6150588"/>
                </a:cubicBezTo>
                <a:cubicBezTo>
                  <a:pt x="3276874" y="6150588"/>
                  <a:pt x="3278350" y="6148127"/>
                  <a:pt x="3278843" y="6148619"/>
                </a:cubicBezTo>
                <a:cubicBezTo>
                  <a:pt x="3318721" y="6167327"/>
                  <a:pt x="3363522" y="6118095"/>
                  <a:pt x="3401923" y="6158465"/>
                </a:cubicBezTo>
                <a:cubicBezTo>
                  <a:pt x="3406353" y="6163388"/>
                  <a:pt x="3417677" y="6162896"/>
                  <a:pt x="3426046" y="6162896"/>
                </a:cubicBezTo>
                <a:cubicBezTo>
                  <a:pt x="3448200" y="6162404"/>
                  <a:pt x="3471339" y="6142711"/>
                  <a:pt x="3493494" y="6165850"/>
                </a:cubicBezTo>
                <a:cubicBezTo>
                  <a:pt x="3494971" y="6167327"/>
                  <a:pt x="3504817" y="6157973"/>
                  <a:pt x="3511217" y="6156496"/>
                </a:cubicBezTo>
                <a:cubicBezTo>
                  <a:pt x="3525002" y="6153050"/>
                  <a:pt x="3539279" y="6149111"/>
                  <a:pt x="3553557" y="6149111"/>
                </a:cubicBezTo>
                <a:cubicBezTo>
                  <a:pt x="3587034" y="6149111"/>
                  <a:pt x="3620512" y="6155511"/>
                  <a:pt x="3653497" y="6152065"/>
                </a:cubicBezTo>
                <a:cubicBezTo>
                  <a:pt x="3689437" y="6148619"/>
                  <a:pt x="3724391" y="6131880"/>
                  <a:pt x="3760331" y="6131388"/>
                </a:cubicBezTo>
                <a:cubicBezTo>
                  <a:pt x="3782977" y="6130895"/>
                  <a:pt x="3805624" y="6149111"/>
                  <a:pt x="3828763" y="6158957"/>
                </a:cubicBezTo>
                <a:cubicBezTo>
                  <a:pt x="3829747" y="6153542"/>
                  <a:pt x="3830732" y="6146649"/>
                  <a:pt x="3833194" y="6129418"/>
                </a:cubicBezTo>
                <a:cubicBezTo>
                  <a:pt x="3839594" y="6149604"/>
                  <a:pt x="3843040" y="6161419"/>
                  <a:pt x="3846979" y="6174220"/>
                </a:cubicBezTo>
                <a:cubicBezTo>
                  <a:pt x="3872087" y="6172250"/>
                  <a:pt x="3897688" y="6169789"/>
                  <a:pt x="3925750" y="6167819"/>
                </a:cubicBezTo>
                <a:cubicBezTo>
                  <a:pt x="3912457" y="6148619"/>
                  <a:pt x="3870118" y="6155511"/>
                  <a:pt x="3879472" y="6117110"/>
                </a:cubicBezTo>
                <a:cubicBezTo>
                  <a:pt x="3903595" y="6123018"/>
                  <a:pt x="3926242" y="6128434"/>
                  <a:pt x="3938550" y="6131388"/>
                </a:cubicBezTo>
                <a:cubicBezTo>
                  <a:pt x="3948396" y="6153050"/>
                  <a:pt x="3955289" y="6167819"/>
                  <a:pt x="3962181" y="6182589"/>
                </a:cubicBezTo>
                <a:cubicBezTo>
                  <a:pt x="3966612" y="6181112"/>
                  <a:pt x="3971043" y="6179635"/>
                  <a:pt x="3975474" y="6178158"/>
                </a:cubicBezTo>
                <a:cubicBezTo>
                  <a:pt x="3970058" y="6162896"/>
                  <a:pt x="3960704" y="6147142"/>
                  <a:pt x="3961197" y="6132373"/>
                </a:cubicBezTo>
                <a:cubicBezTo>
                  <a:pt x="3961689" y="6122526"/>
                  <a:pt x="3976459" y="6104802"/>
                  <a:pt x="3985320" y="6104802"/>
                </a:cubicBezTo>
                <a:cubicBezTo>
                  <a:pt x="4026675" y="6104310"/>
                  <a:pt x="4065568" y="6105295"/>
                  <a:pt x="4097569" y="6070340"/>
                </a:cubicBezTo>
                <a:cubicBezTo>
                  <a:pt x="4111846" y="6054586"/>
                  <a:pt x="4148278" y="6073294"/>
                  <a:pt x="4164524" y="6096925"/>
                </a:cubicBezTo>
                <a:cubicBezTo>
                  <a:pt x="4170925" y="6105787"/>
                  <a:pt x="4183725" y="6110218"/>
                  <a:pt x="4194063" y="6116618"/>
                </a:cubicBezTo>
                <a:cubicBezTo>
                  <a:pt x="4195541" y="6113664"/>
                  <a:pt x="4197018" y="6110218"/>
                  <a:pt x="4198494" y="6107264"/>
                </a:cubicBezTo>
                <a:cubicBezTo>
                  <a:pt x="4194556" y="6092987"/>
                  <a:pt x="4191109" y="6078710"/>
                  <a:pt x="4187171" y="6064432"/>
                </a:cubicBezTo>
                <a:cubicBezTo>
                  <a:pt x="4224095" y="6050647"/>
                  <a:pt x="4262496" y="6035878"/>
                  <a:pt x="4306805" y="6019139"/>
                </a:cubicBezTo>
                <a:cubicBezTo>
                  <a:pt x="4314682" y="6025047"/>
                  <a:pt x="4330928" y="6037847"/>
                  <a:pt x="4348159" y="6051632"/>
                </a:cubicBezTo>
                <a:cubicBezTo>
                  <a:pt x="4356529" y="6040309"/>
                  <a:pt x="4365391" y="6028001"/>
                  <a:pt x="4373760" y="6016678"/>
                </a:cubicBezTo>
                <a:cubicBezTo>
                  <a:pt x="4388529" y="6027509"/>
                  <a:pt x="4399360" y="6036371"/>
                  <a:pt x="4410684" y="6044740"/>
                </a:cubicBezTo>
                <a:cubicBezTo>
                  <a:pt x="4412653" y="6042278"/>
                  <a:pt x="4415115" y="6039324"/>
                  <a:pt x="4417084" y="6036863"/>
                </a:cubicBezTo>
                <a:cubicBezTo>
                  <a:pt x="4411176" y="6028001"/>
                  <a:pt x="4405268" y="6018647"/>
                  <a:pt x="4399360" y="6009785"/>
                </a:cubicBezTo>
                <a:cubicBezTo>
                  <a:pt x="4410684" y="6004862"/>
                  <a:pt x="4422499" y="6000431"/>
                  <a:pt x="4433823" y="5994523"/>
                </a:cubicBezTo>
                <a:cubicBezTo>
                  <a:pt x="4440223" y="5991569"/>
                  <a:pt x="4445638" y="5984677"/>
                  <a:pt x="4452531" y="5983200"/>
                </a:cubicBezTo>
                <a:cubicBezTo>
                  <a:pt x="4467793" y="5979754"/>
                  <a:pt x="4483547" y="5978769"/>
                  <a:pt x="4498809" y="5976307"/>
                </a:cubicBezTo>
                <a:cubicBezTo>
                  <a:pt x="4507178" y="5975323"/>
                  <a:pt x="4520963" y="5975815"/>
                  <a:pt x="4522933" y="5971384"/>
                </a:cubicBezTo>
                <a:cubicBezTo>
                  <a:pt x="4542625" y="5928553"/>
                  <a:pt x="4592349" y="5948738"/>
                  <a:pt x="4621396" y="5925106"/>
                </a:cubicBezTo>
                <a:cubicBezTo>
                  <a:pt x="4622381" y="5924614"/>
                  <a:pt x="4637150" y="5940861"/>
                  <a:pt x="4650935" y="5955138"/>
                </a:cubicBezTo>
                <a:cubicBezTo>
                  <a:pt x="4655859" y="5943814"/>
                  <a:pt x="4664720" y="5931506"/>
                  <a:pt x="4665705" y="5918214"/>
                </a:cubicBezTo>
                <a:cubicBezTo>
                  <a:pt x="4667674" y="5897044"/>
                  <a:pt x="4676044" y="5892121"/>
                  <a:pt x="4695244" y="5896552"/>
                </a:cubicBezTo>
                <a:cubicBezTo>
                  <a:pt x="4707060" y="5899506"/>
                  <a:pt x="4719860" y="5900983"/>
                  <a:pt x="4730199" y="5902952"/>
                </a:cubicBezTo>
                <a:cubicBezTo>
                  <a:pt x="4737091" y="5891136"/>
                  <a:pt x="4742999" y="5881782"/>
                  <a:pt x="4748414" y="5872428"/>
                </a:cubicBezTo>
                <a:cubicBezTo>
                  <a:pt x="4755307" y="5877844"/>
                  <a:pt x="4761707" y="5883259"/>
                  <a:pt x="4764661" y="5885228"/>
                </a:cubicBezTo>
                <a:cubicBezTo>
                  <a:pt x="4777954" y="5873905"/>
                  <a:pt x="4790754" y="5863074"/>
                  <a:pt x="4811431" y="5845843"/>
                </a:cubicBezTo>
                <a:cubicBezTo>
                  <a:pt x="4805031" y="5864059"/>
                  <a:pt x="4801585" y="5872920"/>
                  <a:pt x="4798139" y="5882767"/>
                </a:cubicBezTo>
                <a:cubicBezTo>
                  <a:pt x="4824231" y="5873413"/>
                  <a:pt x="4824231" y="5873413"/>
                  <a:pt x="4812908" y="5811873"/>
                </a:cubicBezTo>
                <a:cubicBezTo>
                  <a:pt x="4819801" y="5815319"/>
                  <a:pt x="4825216" y="5816796"/>
                  <a:pt x="4829155" y="5820242"/>
                </a:cubicBezTo>
                <a:cubicBezTo>
                  <a:pt x="4833093" y="5824181"/>
                  <a:pt x="4835555" y="5829597"/>
                  <a:pt x="4842940" y="5840427"/>
                </a:cubicBezTo>
                <a:cubicBezTo>
                  <a:pt x="4856725" y="5765595"/>
                  <a:pt x="4907433" y="5792180"/>
                  <a:pt x="4954204" y="5795627"/>
                </a:cubicBezTo>
                <a:cubicBezTo>
                  <a:pt x="4947804" y="5784303"/>
                  <a:pt x="4944357" y="5778888"/>
                  <a:pt x="4941403" y="5773472"/>
                </a:cubicBezTo>
                <a:cubicBezTo>
                  <a:pt x="4982758" y="5761656"/>
                  <a:pt x="5032975" y="5770026"/>
                  <a:pt x="5054637" y="5731625"/>
                </a:cubicBezTo>
                <a:cubicBezTo>
                  <a:pt x="5080729" y="5723255"/>
                  <a:pt x="5099930" y="5717840"/>
                  <a:pt x="5122576" y="5710455"/>
                </a:cubicBezTo>
                <a:cubicBezTo>
                  <a:pt x="5105838" y="5692732"/>
                  <a:pt x="5092545" y="5678947"/>
                  <a:pt x="5070883" y="5656300"/>
                </a:cubicBezTo>
                <a:cubicBezTo>
                  <a:pt x="5095007" y="5656300"/>
                  <a:pt x="5107807" y="5654823"/>
                  <a:pt x="5120115" y="5656792"/>
                </a:cubicBezTo>
                <a:cubicBezTo>
                  <a:pt x="5162455" y="5662700"/>
                  <a:pt x="5174763" y="5653838"/>
                  <a:pt x="5179193" y="5611991"/>
                </a:cubicBezTo>
                <a:cubicBezTo>
                  <a:pt x="5184609" y="5559806"/>
                  <a:pt x="5211194" y="5546513"/>
                  <a:pt x="5259441" y="5564729"/>
                </a:cubicBezTo>
                <a:cubicBezTo>
                  <a:pt x="5272241" y="5569652"/>
                  <a:pt x="5292919" y="5555375"/>
                  <a:pt x="5313596" y="5548482"/>
                </a:cubicBezTo>
                <a:cubicBezTo>
                  <a:pt x="5284057" y="5518451"/>
                  <a:pt x="5284057" y="5518451"/>
                  <a:pt x="5311627" y="5490881"/>
                </a:cubicBezTo>
                <a:cubicBezTo>
                  <a:pt x="5325904" y="5496296"/>
                  <a:pt x="5338704" y="5501712"/>
                  <a:pt x="5351012" y="5506635"/>
                </a:cubicBezTo>
                <a:cubicBezTo>
                  <a:pt x="5355936" y="5493343"/>
                  <a:pt x="5357413" y="5475127"/>
                  <a:pt x="5367259" y="5467742"/>
                </a:cubicBezTo>
                <a:cubicBezTo>
                  <a:pt x="5388921" y="5450511"/>
                  <a:pt x="5370705" y="5407679"/>
                  <a:pt x="5412060" y="5403248"/>
                </a:cubicBezTo>
                <a:cubicBezTo>
                  <a:pt x="5419445" y="5402264"/>
                  <a:pt x="5425352" y="5386510"/>
                  <a:pt x="5425352" y="5386017"/>
                </a:cubicBezTo>
                <a:cubicBezTo>
                  <a:pt x="5461784" y="5379125"/>
                  <a:pt x="5490831" y="5373709"/>
                  <a:pt x="5520370" y="5368294"/>
                </a:cubicBezTo>
                <a:cubicBezTo>
                  <a:pt x="5520370" y="5364355"/>
                  <a:pt x="5520862" y="5360417"/>
                  <a:pt x="5520862" y="5356478"/>
                </a:cubicBezTo>
                <a:cubicBezTo>
                  <a:pt x="5513478" y="5352540"/>
                  <a:pt x="5506585" y="5348601"/>
                  <a:pt x="5499200" y="5344170"/>
                </a:cubicBezTo>
                <a:cubicBezTo>
                  <a:pt x="5508554" y="5309215"/>
                  <a:pt x="5515939" y="5271307"/>
                  <a:pt x="5568125" y="5288046"/>
                </a:cubicBezTo>
                <a:cubicBezTo>
                  <a:pt x="5568125" y="5288046"/>
                  <a:pt x="5575017" y="5274261"/>
                  <a:pt x="5575017" y="5266876"/>
                </a:cubicBezTo>
                <a:cubicBezTo>
                  <a:pt x="5574525" y="5249645"/>
                  <a:pt x="5572064" y="5231922"/>
                  <a:pt x="5570094" y="5207798"/>
                </a:cubicBezTo>
                <a:cubicBezTo>
                  <a:pt x="5584864" y="5217152"/>
                  <a:pt x="5594710" y="5223552"/>
                  <a:pt x="5604064" y="5229952"/>
                </a:cubicBezTo>
                <a:cubicBezTo>
                  <a:pt x="5647881" y="5220598"/>
                  <a:pt x="5621788" y="5186136"/>
                  <a:pt x="5627203" y="5154135"/>
                </a:cubicBezTo>
                <a:cubicBezTo>
                  <a:pt x="5669050" y="5197459"/>
                  <a:pt x="5687266" y="5155120"/>
                  <a:pt x="5711882" y="5137889"/>
                </a:cubicBezTo>
                <a:cubicBezTo>
                  <a:pt x="5715328" y="5135427"/>
                  <a:pt x="5707944" y="5117211"/>
                  <a:pt x="5703513" y="5096042"/>
                </a:cubicBezTo>
                <a:cubicBezTo>
                  <a:pt x="5722221" y="5066995"/>
                  <a:pt x="5740436" y="5017270"/>
                  <a:pt x="5810838" y="5035486"/>
                </a:cubicBezTo>
                <a:cubicBezTo>
                  <a:pt x="5802961" y="5002993"/>
                  <a:pt x="5796561" y="4978377"/>
                  <a:pt x="5789668" y="4950315"/>
                </a:cubicBezTo>
                <a:cubicBezTo>
                  <a:pt x="5840377" y="4894683"/>
                  <a:pt x="5840377" y="4894683"/>
                  <a:pt x="5928010" y="4911914"/>
                </a:cubicBezTo>
                <a:cubicBezTo>
                  <a:pt x="5905856" y="4898129"/>
                  <a:pt x="5884194" y="4884344"/>
                  <a:pt x="5855639" y="4866621"/>
                </a:cubicBezTo>
                <a:cubicBezTo>
                  <a:pt x="5871886" y="4860221"/>
                  <a:pt x="5883702" y="4849882"/>
                  <a:pt x="5893055" y="4852344"/>
                </a:cubicBezTo>
                <a:cubicBezTo>
                  <a:pt x="5924564" y="4860713"/>
                  <a:pt x="5928995" y="4845451"/>
                  <a:pt x="5922594" y="4820343"/>
                </a:cubicBezTo>
                <a:cubicBezTo>
                  <a:pt x="5949672" y="4818866"/>
                  <a:pt x="5946718" y="4818866"/>
                  <a:pt x="5943764" y="4790804"/>
                </a:cubicBezTo>
                <a:cubicBezTo>
                  <a:pt x="5942780" y="4781942"/>
                  <a:pt x="5960995" y="4771111"/>
                  <a:pt x="5970842" y="4760280"/>
                </a:cubicBezTo>
                <a:cubicBezTo>
                  <a:pt x="5953118" y="4740587"/>
                  <a:pt x="5958534" y="4729264"/>
                  <a:pt x="5985611" y="4720402"/>
                </a:cubicBezTo>
                <a:cubicBezTo>
                  <a:pt x="6017120" y="4709571"/>
                  <a:pt x="6040259" y="4688402"/>
                  <a:pt x="6037797" y="4650985"/>
                </a:cubicBezTo>
                <a:cubicBezTo>
                  <a:pt x="6036813" y="4637693"/>
                  <a:pt x="6033859" y="4624892"/>
                  <a:pt x="6031397" y="4609631"/>
                </a:cubicBezTo>
                <a:cubicBezTo>
                  <a:pt x="6046659" y="4604707"/>
                  <a:pt x="6062413" y="4598799"/>
                  <a:pt x="6079152" y="4594369"/>
                </a:cubicBezTo>
                <a:cubicBezTo>
                  <a:pt x="6092937" y="4590923"/>
                  <a:pt x="6107214" y="4588953"/>
                  <a:pt x="6124938" y="4585015"/>
                </a:cubicBezTo>
                <a:cubicBezTo>
                  <a:pt x="6111645" y="4566799"/>
                  <a:pt x="6082106" y="4545629"/>
                  <a:pt x="6131830" y="4541198"/>
                </a:cubicBezTo>
                <a:cubicBezTo>
                  <a:pt x="6125430" y="4523967"/>
                  <a:pt x="6119522" y="4507228"/>
                  <a:pt x="6113614" y="4490982"/>
                </a:cubicBezTo>
                <a:cubicBezTo>
                  <a:pt x="6116076" y="4489505"/>
                  <a:pt x="6119030" y="4488028"/>
                  <a:pt x="6121491" y="4486551"/>
                </a:cubicBezTo>
                <a:cubicBezTo>
                  <a:pt x="6130353" y="4497874"/>
                  <a:pt x="6139707" y="4509197"/>
                  <a:pt x="6148569" y="4520521"/>
                </a:cubicBezTo>
                <a:cubicBezTo>
                  <a:pt x="6151030" y="4520028"/>
                  <a:pt x="6153492" y="4519536"/>
                  <a:pt x="6155954" y="4519044"/>
                </a:cubicBezTo>
                <a:cubicBezTo>
                  <a:pt x="6149061" y="4495905"/>
                  <a:pt x="6134784" y="4471781"/>
                  <a:pt x="6136753" y="4449135"/>
                </a:cubicBezTo>
                <a:cubicBezTo>
                  <a:pt x="6139215" y="4423042"/>
                  <a:pt x="6155461" y="4397934"/>
                  <a:pt x="6166292" y="4372825"/>
                </a:cubicBezTo>
                <a:cubicBezTo>
                  <a:pt x="6168754" y="4367410"/>
                  <a:pt x="6175154" y="4363963"/>
                  <a:pt x="6179585" y="4360025"/>
                </a:cubicBezTo>
                <a:cubicBezTo>
                  <a:pt x="6173185" y="4349686"/>
                  <a:pt x="6167277" y="4340332"/>
                  <a:pt x="6161369" y="4330486"/>
                </a:cubicBezTo>
                <a:cubicBezTo>
                  <a:pt x="6173185" y="4330978"/>
                  <a:pt x="6185000" y="4331963"/>
                  <a:pt x="6209124" y="4332947"/>
                </a:cubicBezTo>
                <a:cubicBezTo>
                  <a:pt x="6193862" y="4319655"/>
                  <a:pt x="6181554" y="4313255"/>
                  <a:pt x="6178108" y="4303901"/>
                </a:cubicBezTo>
                <a:cubicBezTo>
                  <a:pt x="6174662" y="4293562"/>
                  <a:pt x="6180077" y="4280269"/>
                  <a:pt x="6181554" y="4268454"/>
                </a:cubicBezTo>
                <a:cubicBezTo>
                  <a:pt x="6185000" y="4268454"/>
                  <a:pt x="6188939" y="4267961"/>
                  <a:pt x="6192385" y="4267961"/>
                </a:cubicBezTo>
                <a:cubicBezTo>
                  <a:pt x="6195831" y="4277315"/>
                  <a:pt x="6198786" y="4286670"/>
                  <a:pt x="6205185" y="4305378"/>
                </a:cubicBezTo>
                <a:cubicBezTo>
                  <a:pt x="6213555" y="4282731"/>
                  <a:pt x="6221432" y="4266977"/>
                  <a:pt x="6224878" y="4250730"/>
                </a:cubicBezTo>
                <a:cubicBezTo>
                  <a:pt x="6229801" y="4228084"/>
                  <a:pt x="6221924" y="4205437"/>
                  <a:pt x="6251464" y="4187713"/>
                </a:cubicBezTo>
                <a:cubicBezTo>
                  <a:pt x="6267710" y="4178359"/>
                  <a:pt x="6270172" y="4142420"/>
                  <a:pt x="6276079" y="4118296"/>
                </a:cubicBezTo>
                <a:cubicBezTo>
                  <a:pt x="6278049" y="4110419"/>
                  <a:pt x="6273126" y="4100573"/>
                  <a:pt x="6278049" y="4088757"/>
                </a:cubicBezTo>
                <a:cubicBezTo>
                  <a:pt x="6282480" y="4095157"/>
                  <a:pt x="6287403" y="4101557"/>
                  <a:pt x="6294788" y="4111896"/>
                </a:cubicBezTo>
                <a:cubicBezTo>
                  <a:pt x="6304141" y="4100573"/>
                  <a:pt x="6312511" y="4089742"/>
                  <a:pt x="6322358" y="4077434"/>
                </a:cubicBezTo>
                <a:cubicBezTo>
                  <a:pt x="6298234" y="4067095"/>
                  <a:pt x="6257864" y="4072511"/>
                  <a:pt x="6297742" y="4032141"/>
                </a:cubicBezTo>
                <a:cubicBezTo>
                  <a:pt x="6317434" y="4012448"/>
                  <a:pt x="6327773" y="3978970"/>
                  <a:pt x="6333188" y="3949431"/>
                </a:cubicBezTo>
                <a:cubicBezTo>
                  <a:pt x="6338604" y="3919400"/>
                  <a:pt x="6333681" y="3886907"/>
                  <a:pt x="6332696" y="3855398"/>
                </a:cubicBezTo>
                <a:cubicBezTo>
                  <a:pt x="6332204" y="3837182"/>
                  <a:pt x="6330235" y="3818474"/>
                  <a:pt x="6328757" y="3795335"/>
                </a:cubicBezTo>
                <a:cubicBezTo>
                  <a:pt x="6327281" y="3795828"/>
                  <a:pt x="6334666" y="3793858"/>
                  <a:pt x="6342050" y="3792381"/>
                </a:cubicBezTo>
                <a:cubicBezTo>
                  <a:pt x="6349927" y="3755457"/>
                  <a:pt x="6357312" y="3717057"/>
                  <a:pt x="6366174" y="3679148"/>
                </a:cubicBezTo>
                <a:cubicBezTo>
                  <a:pt x="6372082" y="3653547"/>
                  <a:pt x="6381436" y="3628931"/>
                  <a:pt x="6386359" y="3603331"/>
                </a:cubicBezTo>
                <a:cubicBezTo>
                  <a:pt x="6387836" y="3594469"/>
                  <a:pt x="6380451" y="3584131"/>
                  <a:pt x="6376020" y="3572807"/>
                </a:cubicBezTo>
                <a:cubicBezTo>
                  <a:pt x="6378974" y="3550653"/>
                  <a:pt x="6382420" y="3526037"/>
                  <a:pt x="6387343" y="3490098"/>
                </a:cubicBezTo>
                <a:cubicBezTo>
                  <a:pt x="6422791" y="3468436"/>
                  <a:pt x="6399651" y="3427081"/>
                  <a:pt x="6391774" y="3387695"/>
                </a:cubicBezTo>
                <a:cubicBezTo>
                  <a:pt x="6390297" y="3380310"/>
                  <a:pt x="6388328" y="3368495"/>
                  <a:pt x="6391774" y="3366033"/>
                </a:cubicBezTo>
                <a:cubicBezTo>
                  <a:pt x="6424759" y="3339448"/>
                  <a:pt x="6407036" y="3310401"/>
                  <a:pt x="6400144" y="3279878"/>
                </a:cubicBezTo>
                <a:cubicBezTo>
                  <a:pt x="6394728" y="3255262"/>
                  <a:pt x="6389805" y="3228184"/>
                  <a:pt x="6395220" y="3204553"/>
                </a:cubicBezTo>
                <a:cubicBezTo>
                  <a:pt x="6404575" y="3164675"/>
                  <a:pt x="6399651" y="3130213"/>
                  <a:pt x="6389313" y="3091319"/>
                </a:cubicBezTo>
                <a:cubicBezTo>
                  <a:pt x="6378482" y="3051442"/>
                  <a:pt x="6376513" y="3006641"/>
                  <a:pt x="6382420" y="2965286"/>
                </a:cubicBezTo>
                <a:cubicBezTo>
                  <a:pt x="6388821" y="2920485"/>
                  <a:pt x="6363220" y="2880607"/>
                  <a:pt x="6372082" y="2835314"/>
                </a:cubicBezTo>
                <a:cubicBezTo>
                  <a:pt x="6376513" y="2813652"/>
                  <a:pt x="6361251" y="2788051"/>
                  <a:pt x="6358789" y="2764420"/>
                </a:cubicBezTo>
                <a:cubicBezTo>
                  <a:pt x="6358296" y="2748666"/>
                  <a:pt x="6356820" y="2733404"/>
                  <a:pt x="6356820" y="2717650"/>
                </a:cubicBezTo>
                <a:cubicBezTo>
                  <a:pt x="6356820" y="2710757"/>
                  <a:pt x="6356820" y="2703372"/>
                  <a:pt x="6359774" y="2697464"/>
                </a:cubicBezTo>
                <a:cubicBezTo>
                  <a:pt x="6367651" y="2678756"/>
                  <a:pt x="6374051" y="2663495"/>
                  <a:pt x="6346481" y="2652663"/>
                </a:cubicBezTo>
                <a:cubicBezTo>
                  <a:pt x="6337127" y="2649217"/>
                  <a:pt x="6328757" y="2627555"/>
                  <a:pt x="6330235" y="2615247"/>
                </a:cubicBezTo>
                <a:cubicBezTo>
                  <a:pt x="6336635" y="2555677"/>
                  <a:pt x="6307588" y="2505953"/>
                  <a:pt x="6289372" y="2453274"/>
                </a:cubicBezTo>
                <a:cubicBezTo>
                  <a:pt x="6275587" y="2413397"/>
                  <a:pt x="6267710" y="2372042"/>
                  <a:pt x="6256387" y="2331672"/>
                </a:cubicBezTo>
                <a:cubicBezTo>
                  <a:pt x="6251956" y="2316410"/>
                  <a:pt x="6245556" y="2302132"/>
                  <a:pt x="6235710" y="2288348"/>
                </a:cubicBezTo>
                <a:cubicBezTo>
                  <a:pt x="6232755" y="2276532"/>
                  <a:pt x="6228817" y="2264224"/>
                  <a:pt x="6226355" y="2252408"/>
                </a:cubicBezTo>
                <a:cubicBezTo>
                  <a:pt x="6217493" y="2214007"/>
                  <a:pt x="6200754" y="2178561"/>
                  <a:pt x="6194847" y="2138683"/>
                </a:cubicBezTo>
                <a:cubicBezTo>
                  <a:pt x="6190416" y="2111605"/>
                  <a:pt x="6190908" y="2071727"/>
                  <a:pt x="6148077" y="2060896"/>
                </a:cubicBezTo>
                <a:cubicBezTo>
                  <a:pt x="6139707" y="2058927"/>
                  <a:pt x="6133799" y="2039234"/>
                  <a:pt x="6130845" y="2026434"/>
                </a:cubicBezTo>
                <a:cubicBezTo>
                  <a:pt x="6122476" y="1989510"/>
                  <a:pt x="6116076" y="1952094"/>
                  <a:pt x="6108691" y="1915170"/>
                </a:cubicBezTo>
                <a:cubicBezTo>
                  <a:pt x="6112137" y="1912216"/>
                  <a:pt x="6115091" y="1909262"/>
                  <a:pt x="6118537" y="1906801"/>
                </a:cubicBezTo>
                <a:cubicBezTo>
                  <a:pt x="6097368" y="1896954"/>
                  <a:pt x="6072752" y="1891539"/>
                  <a:pt x="6056505" y="1876277"/>
                </a:cubicBezTo>
                <a:cubicBezTo>
                  <a:pt x="6040751" y="1861999"/>
                  <a:pt x="6031397" y="1839353"/>
                  <a:pt x="6024013" y="1819168"/>
                </a:cubicBezTo>
                <a:cubicBezTo>
                  <a:pt x="6018597" y="1804398"/>
                  <a:pt x="6021058" y="1786182"/>
                  <a:pt x="6020074" y="1766982"/>
                </a:cubicBezTo>
                <a:cubicBezTo>
                  <a:pt x="5989550" y="1769936"/>
                  <a:pt x="5975273" y="1762551"/>
                  <a:pt x="5972319" y="1729073"/>
                </a:cubicBezTo>
                <a:cubicBezTo>
                  <a:pt x="5970842" y="1714304"/>
                  <a:pt x="5941303" y="1701996"/>
                  <a:pt x="5919641" y="1684765"/>
                </a:cubicBezTo>
                <a:cubicBezTo>
                  <a:pt x="5926533" y="1705935"/>
                  <a:pt x="5930964" y="1719719"/>
                  <a:pt x="5938349" y="1742858"/>
                </a:cubicBezTo>
                <a:cubicBezTo>
                  <a:pt x="5913733" y="1734489"/>
                  <a:pt x="5896010" y="1728089"/>
                  <a:pt x="5878286" y="1722181"/>
                </a:cubicBezTo>
                <a:cubicBezTo>
                  <a:pt x="5886655" y="1706427"/>
                  <a:pt x="5894532" y="1690673"/>
                  <a:pt x="5905363" y="1670488"/>
                </a:cubicBezTo>
                <a:cubicBezTo>
                  <a:pt x="5905856" y="1671472"/>
                  <a:pt x="5903887" y="1663103"/>
                  <a:pt x="5901917" y="1663103"/>
                </a:cubicBezTo>
                <a:cubicBezTo>
                  <a:pt x="5862040" y="1662118"/>
                  <a:pt x="5837424" y="1631594"/>
                  <a:pt x="5806407" y="1613871"/>
                </a:cubicBezTo>
                <a:cubicBezTo>
                  <a:pt x="5784745" y="1601563"/>
                  <a:pt x="5763576" y="1590732"/>
                  <a:pt x="5771945" y="1558239"/>
                </a:cubicBezTo>
                <a:cubicBezTo>
                  <a:pt x="5750776" y="1550362"/>
                  <a:pt x="5710897" y="1557254"/>
                  <a:pt x="5726160" y="1516884"/>
                </a:cubicBezTo>
                <a:cubicBezTo>
                  <a:pt x="5701051" y="1499653"/>
                  <a:pt x="5677420" y="1483406"/>
                  <a:pt x="5648373" y="1463714"/>
                </a:cubicBezTo>
                <a:cubicBezTo>
                  <a:pt x="5649850" y="1462729"/>
                  <a:pt x="5642958" y="1466668"/>
                  <a:pt x="5636065" y="1470114"/>
                </a:cubicBezTo>
                <a:cubicBezTo>
                  <a:pt x="5614895" y="1428267"/>
                  <a:pt x="5614895" y="1428267"/>
                  <a:pt x="5681851" y="1413989"/>
                </a:cubicBezTo>
                <a:cubicBezTo>
                  <a:pt x="5608988" y="1337188"/>
                  <a:pt x="5539079" y="1263340"/>
                  <a:pt x="5466707" y="1186538"/>
                </a:cubicBezTo>
                <a:cubicBezTo>
                  <a:pt x="5437660" y="1228878"/>
                  <a:pt x="5399752" y="1214108"/>
                  <a:pt x="5356921" y="1211154"/>
                </a:cubicBezTo>
                <a:cubicBezTo>
                  <a:pt x="5329350" y="1209185"/>
                  <a:pt x="5298827" y="1212631"/>
                  <a:pt x="5269288" y="1206723"/>
                </a:cubicBezTo>
                <a:cubicBezTo>
                  <a:pt x="5263380" y="1205246"/>
                  <a:pt x="5253534" y="1207216"/>
                  <a:pt x="5251072" y="1203769"/>
                </a:cubicBezTo>
                <a:cubicBezTo>
                  <a:pt x="5224487" y="1164384"/>
                  <a:pt x="5179686" y="1182600"/>
                  <a:pt x="5144731" y="1169307"/>
                </a:cubicBezTo>
                <a:cubicBezTo>
                  <a:pt x="5104361" y="1153553"/>
                  <a:pt x="5063991" y="1138783"/>
                  <a:pt x="5020667" y="1122044"/>
                </a:cubicBezTo>
                <a:cubicBezTo>
                  <a:pt x="5031005" y="1112690"/>
                  <a:pt x="5037898" y="1106290"/>
                  <a:pt x="5044790" y="1099890"/>
                </a:cubicBezTo>
                <a:cubicBezTo>
                  <a:pt x="5013774" y="1059028"/>
                  <a:pt x="4960604" y="1027027"/>
                  <a:pt x="4997035" y="959579"/>
                </a:cubicBezTo>
                <a:cubicBezTo>
                  <a:pt x="4942388" y="913794"/>
                  <a:pt x="4965527" y="848315"/>
                  <a:pt x="4963065" y="784806"/>
                </a:cubicBezTo>
                <a:cubicBezTo>
                  <a:pt x="4849340" y="710958"/>
                  <a:pt x="4736107" y="629726"/>
                  <a:pt x="4603673" y="578525"/>
                </a:cubicBezTo>
                <a:cubicBezTo>
                  <a:pt x="4476162" y="528800"/>
                  <a:pt x="4353083" y="466768"/>
                  <a:pt x="4214741" y="448552"/>
                </a:cubicBezTo>
                <a:cubicBezTo>
                  <a:pt x="4215233" y="443629"/>
                  <a:pt x="4215726" y="439198"/>
                  <a:pt x="4216218" y="434275"/>
                </a:cubicBezTo>
                <a:cubicBezTo>
                  <a:pt x="4267911" y="437229"/>
                  <a:pt x="4320097" y="440183"/>
                  <a:pt x="4371791" y="442152"/>
                </a:cubicBezTo>
                <a:cubicBezTo>
                  <a:pt x="4392468" y="443137"/>
                  <a:pt x="4413638" y="445106"/>
                  <a:pt x="4433823" y="441168"/>
                </a:cubicBezTo>
                <a:cubicBezTo>
                  <a:pt x="4476162" y="433290"/>
                  <a:pt x="4506194" y="448552"/>
                  <a:pt x="4531302" y="481045"/>
                </a:cubicBezTo>
                <a:cubicBezTo>
                  <a:pt x="4536717" y="487938"/>
                  <a:pt x="4547549" y="490892"/>
                  <a:pt x="4556410" y="494830"/>
                </a:cubicBezTo>
                <a:cubicBezTo>
                  <a:pt x="4572164" y="502707"/>
                  <a:pt x="4588411" y="510585"/>
                  <a:pt x="4604657" y="517477"/>
                </a:cubicBezTo>
                <a:cubicBezTo>
                  <a:pt x="4644535" y="534708"/>
                  <a:pt x="4684413" y="551939"/>
                  <a:pt x="4724291" y="568678"/>
                </a:cubicBezTo>
                <a:cubicBezTo>
                  <a:pt x="4732168" y="572124"/>
                  <a:pt x="4745460" y="573109"/>
                  <a:pt x="4747922" y="579017"/>
                </a:cubicBezTo>
                <a:cubicBezTo>
                  <a:pt x="4770076" y="628249"/>
                  <a:pt x="4820293" y="618895"/>
                  <a:pt x="4858202" y="634649"/>
                </a:cubicBezTo>
                <a:cubicBezTo>
                  <a:pt x="4865586" y="637603"/>
                  <a:pt x="4871986" y="644988"/>
                  <a:pt x="4878879" y="648926"/>
                </a:cubicBezTo>
                <a:cubicBezTo>
                  <a:pt x="4894633" y="657788"/>
                  <a:pt x="4910880" y="666157"/>
                  <a:pt x="4926634" y="675019"/>
                </a:cubicBezTo>
                <a:cubicBezTo>
                  <a:pt x="4931065" y="672557"/>
                  <a:pt x="4935003" y="669603"/>
                  <a:pt x="4939434" y="667142"/>
                </a:cubicBezTo>
                <a:cubicBezTo>
                  <a:pt x="4931557" y="633172"/>
                  <a:pt x="4923680" y="599694"/>
                  <a:pt x="4914818" y="562770"/>
                </a:cubicBezTo>
                <a:cubicBezTo>
                  <a:pt x="4884294" y="596248"/>
                  <a:pt x="4862632" y="576063"/>
                  <a:pt x="4837524" y="551939"/>
                </a:cubicBezTo>
                <a:cubicBezTo>
                  <a:pt x="4818816" y="534708"/>
                  <a:pt x="4792231" y="525846"/>
                  <a:pt x="4770076" y="512061"/>
                </a:cubicBezTo>
                <a:cubicBezTo>
                  <a:pt x="4753338" y="501723"/>
                  <a:pt x="4738076" y="489907"/>
                  <a:pt x="4721829" y="479568"/>
                </a:cubicBezTo>
                <a:cubicBezTo>
                  <a:pt x="4717891" y="477107"/>
                  <a:pt x="4711491" y="475138"/>
                  <a:pt x="4708044" y="476615"/>
                </a:cubicBezTo>
                <a:cubicBezTo>
                  <a:pt x="4669643" y="491384"/>
                  <a:pt x="4647489" y="461353"/>
                  <a:pt x="4619427" y="446091"/>
                </a:cubicBezTo>
                <a:cubicBezTo>
                  <a:pt x="4604165" y="437721"/>
                  <a:pt x="4585457" y="426890"/>
                  <a:pt x="4569210" y="428860"/>
                </a:cubicBezTo>
                <a:cubicBezTo>
                  <a:pt x="4532779" y="433290"/>
                  <a:pt x="4511117" y="421475"/>
                  <a:pt x="4497824" y="385536"/>
                </a:cubicBezTo>
                <a:cubicBezTo>
                  <a:pt x="4548041" y="362889"/>
                  <a:pt x="4583980" y="406213"/>
                  <a:pt x="4627304" y="412121"/>
                </a:cubicBezTo>
                <a:cubicBezTo>
                  <a:pt x="4671613" y="418521"/>
                  <a:pt x="4714444" y="433290"/>
                  <a:pt x="4757276" y="446583"/>
                </a:cubicBezTo>
                <a:cubicBezTo>
                  <a:pt x="4799615" y="459876"/>
                  <a:pt x="4840478" y="475630"/>
                  <a:pt x="4882325" y="490399"/>
                </a:cubicBezTo>
                <a:cubicBezTo>
                  <a:pt x="4883802" y="487446"/>
                  <a:pt x="4885279" y="484492"/>
                  <a:pt x="4886756" y="481538"/>
                </a:cubicBezTo>
                <a:cubicBezTo>
                  <a:pt x="4872479" y="470707"/>
                  <a:pt x="4857709" y="459383"/>
                  <a:pt x="4836047" y="442645"/>
                </a:cubicBezTo>
                <a:cubicBezTo>
                  <a:pt x="4857709" y="439198"/>
                  <a:pt x="4868540" y="437229"/>
                  <a:pt x="4885771" y="434767"/>
                </a:cubicBezTo>
                <a:cubicBezTo>
                  <a:pt x="4863125" y="418521"/>
                  <a:pt x="4843924" y="405228"/>
                  <a:pt x="4826201" y="390951"/>
                </a:cubicBezTo>
                <a:cubicBezTo>
                  <a:pt x="4820293" y="386028"/>
                  <a:pt x="4816847" y="377166"/>
                  <a:pt x="4815862" y="369781"/>
                </a:cubicBezTo>
                <a:cubicBezTo>
                  <a:pt x="4815370" y="367320"/>
                  <a:pt x="4827185" y="359935"/>
                  <a:pt x="4832601" y="360920"/>
                </a:cubicBezTo>
                <a:cubicBezTo>
                  <a:pt x="4854755" y="363874"/>
                  <a:pt x="4883310" y="340242"/>
                  <a:pt x="4898079" y="376674"/>
                </a:cubicBezTo>
                <a:cubicBezTo>
                  <a:pt x="4899556" y="379628"/>
                  <a:pt x="4910387" y="382089"/>
                  <a:pt x="4914818" y="380120"/>
                </a:cubicBezTo>
                <a:cubicBezTo>
                  <a:pt x="4961096" y="362397"/>
                  <a:pt x="4988666" y="398828"/>
                  <a:pt x="5018697" y="419013"/>
                </a:cubicBezTo>
                <a:cubicBezTo>
                  <a:pt x="5053160" y="442152"/>
                  <a:pt x="5066453" y="444122"/>
                  <a:pt x="5085160" y="406705"/>
                </a:cubicBezTo>
                <a:cubicBezTo>
                  <a:pt x="5101899" y="413105"/>
                  <a:pt x="5119130" y="419013"/>
                  <a:pt x="5138331" y="426398"/>
                </a:cubicBezTo>
                <a:cubicBezTo>
                  <a:pt x="5138823" y="419013"/>
                  <a:pt x="5140300" y="413598"/>
                  <a:pt x="5138823" y="412613"/>
                </a:cubicBezTo>
                <a:cubicBezTo>
                  <a:pt x="5110268" y="390459"/>
                  <a:pt x="5084176" y="363381"/>
                  <a:pt x="5052175" y="348612"/>
                </a:cubicBezTo>
                <a:cubicBezTo>
                  <a:pt x="5001466" y="324488"/>
                  <a:pt x="4947311" y="307257"/>
                  <a:pt x="4894141" y="289533"/>
                </a:cubicBezTo>
                <a:cubicBezTo>
                  <a:pt x="4862632" y="278702"/>
                  <a:pt x="4829155" y="272302"/>
                  <a:pt x="4796662" y="264425"/>
                </a:cubicBezTo>
                <a:cubicBezTo>
                  <a:pt x="4753830" y="254086"/>
                  <a:pt x="4710506" y="244240"/>
                  <a:pt x="4667674" y="233901"/>
                </a:cubicBezTo>
                <a:cubicBezTo>
                  <a:pt x="4660782" y="232424"/>
                  <a:pt x="4650443" y="230947"/>
                  <a:pt x="4647981" y="226024"/>
                </a:cubicBezTo>
                <a:cubicBezTo>
                  <a:pt x="4630258" y="195501"/>
                  <a:pt x="4599734" y="199439"/>
                  <a:pt x="4572164" y="193039"/>
                </a:cubicBezTo>
                <a:cubicBezTo>
                  <a:pt x="4534256" y="183685"/>
                  <a:pt x="4497824" y="168423"/>
                  <a:pt x="4460900" y="155623"/>
                </a:cubicBezTo>
                <a:cubicBezTo>
                  <a:pt x="4461885" y="150207"/>
                  <a:pt x="4463362" y="144792"/>
                  <a:pt x="4464347" y="139376"/>
                </a:cubicBezTo>
                <a:cubicBezTo>
                  <a:pt x="4540656" y="139376"/>
                  <a:pt x="4617458" y="132976"/>
                  <a:pt x="4692783" y="140853"/>
                </a:cubicBezTo>
                <a:cubicBezTo>
                  <a:pt x="4777461" y="149715"/>
                  <a:pt x="4861648" y="167931"/>
                  <a:pt x="4943865" y="190577"/>
                </a:cubicBezTo>
                <a:cubicBezTo>
                  <a:pt x="4971927" y="198454"/>
                  <a:pt x="4997035" y="200916"/>
                  <a:pt x="5025098" y="203378"/>
                </a:cubicBezTo>
                <a:cubicBezTo>
                  <a:pt x="5054145" y="205839"/>
                  <a:pt x="5080729" y="227501"/>
                  <a:pt x="5109284" y="239809"/>
                </a:cubicBezTo>
                <a:cubicBezTo>
                  <a:pt x="5123561" y="245717"/>
                  <a:pt x="5141285" y="255071"/>
                  <a:pt x="5153593" y="251625"/>
                </a:cubicBezTo>
                <a:cubicBezTo>
                  <a:pt x="5167378" y="247194"/>
                  <a:pt x="5188547" y="227009"/>
                  <a:pt x="5186578" y="218147"/>
                </a:cubicBezTo>
                <a:cubicBezTo>
                  <a:pt x="5178701" y="184670"/>
                  <a:pt x="5182640" y="138884"/>
                  <a:pt x="5126023" y="138392"/>
                </a:cubicBezTo>
                <a:cubicBezTo>
                  <a:pt x="5126023" y="120176"/>
                  <a:pt x="5126515" y="105406"/>
                  <a:pt x="5126023" y="90144"/>
                </a:cubicBezTo>
                <a:cubicBezTo>
                  <a:pt x="5125038" y="52728"/>
                  <a:pt x="5142269" y="38451"/>
                  <a:pt x="5178701" y="40912"/>
                </a:cubicBezTo>
                <a:cubicBezTo>
                  <a:pt x="5203809" y="42389"/>
                  <a:pt x="5229410" y="35005"/>
                  <a:pt x="5254026" y="37466"/>
                </a:cubicBezTo>
                <a:cubicBezTo>
                  <a:pt x="5275195" y="39435"/>
                  <a:pt x="5295873" y="49774"/>
                  <a:pt x="5316550" y="57159"/>
                </a:cubicBezTo>
                <a:cubicBezTo>
                  <a:pt x="5336243" y="64051"/>
                  <a:pt x="5355443" y="72421"/>
                  <a:pt x="5379567" y="81775"/>
                </a:cubicBezTo>
                <a:cubicBezTo>
                  <a:pt x="5382521" y="62574"/>
                  <a:pt x="5384490" y="41897"/>
                  <a:pt x="5390398" y="21712"/>
                </a:cubicBezTo>
                <a:cubicBezTo>
                  <a:pt x="5393352" y="12850"/>
                  <a:pt x="5406152" y="-935"/>
                  <a:pt x="5412060" y="50"/>
                </a:cubicBezTo>
                <a:cubicBezTo>
                  <a:pt x="5457846" y="9404"/>
                  <a:pt x="5504123" y="19250"/>
                  <a:pt x="5547448" y="35497"/>
                </a:cubicBezTo>
                <a:cubicBezTo>
                  <a:pt x="5561725" y="40912"/>
                  <a:pt x="5568618" y="66021"/>
                  <a:pt x="5572556" y="85713"/>
                </a:cubicBezTo>
                <a:cubicBezTo>
                  <a:pt x="5584864" y="91129"/>
                  <a:pt x="5597664" y="97037"/>
                  <a:pt x="5613419" y="103929"/>
                </a:cubicBezTo>
                <a:cubicBezTo>
                  <a:pt x="5618342" y="92606"/>
                  <a:pt x="5623757" y="80790"/>
                  <a:pt x="5629665" y="67990"/>
                </a:cubicBezTo>
                <a:cubicBezTo>
                  <a:pt x="5646896" y="106391"/>
                  <a:pt x="5704005" y="121160"/>
                  <a:pt x="5677912" y="179746"/>
                </a:cubicBezTo>
                <a:cubicBezTo>
                  <a:pt x="5681358" y="179746"/>
                  <a:pt x="5684805" y="179254"/>
                  <a:pt x="5688251" y="179254"/>
                </a:cubicBezTo>
                <a:cubicBezTo>
                  <a:pt x="5701051" y="168423"/>
                  <a:pt x="5713359" y="157100"/>
                  <a:pt x="5734037" y="139376"/>
                </a:cubicBezTo>
                <a:cubicBezTo>
                  <a:pt x="5740929" y="159561"/>
                  <a:pt x="5746837" y="176300"/>
                  <a:pt x="5755206" y="199439"/>
                </a:cubicBezTo>
                <a:cubicBezTo>
                  <a:pt x="5724190" y="197962"/>
                  <a:pt x="5703020" y="196977"/>
                  <a:pt x="5681358" y="195993"/>
                </a:cubicBezTo>
                <a:cubicBezTo>
                  <a:pt x="5680374" y="200424"/>
                  <a:pt x="5679389" y="204855"/>
                  <a:pt x="5678404" y="209285"/>
                </a:cubicBezTo>
                <a:cubicBezTo>
                  <a:pt x="5690712" y="215686"/>
                  <a:pt x="5703020" y="222086"/>
                  <a:pt x="5718282" y="229963"/>
                </a:cubicBezTo>
                <a:cubicBezTo>
                  <a:pt x="5716805" y="235871"/>
                  <a:pt x="5714836" y="244732"/>
                  <a:pt x="5712375" y="254086"/>
                </a:cubicBezTo>
                <a:cubicBezTo>
                  <a:pt x="5783269" y="287072"/>
                  <a:pt x="5853670" y="320057"/>
                  <a:pt x="5921610" y="352058"/>
                </a:cubicBezTo>
                <a:cubicBezTo>
                  <a:pt x="5935395" y="341227"/>
                  <a:pt x="5942780" y="335319"/>
                  <a:pt x="5952133" y="328427"/>
                </a:cubicBezTo>
                <a:cubicBezTo>
                  <a:pt x="5972319" y="376674"/>
                  <a:pt x="5991519" y="421967"/>
                  <a:pt x="6010720" y="468245"/>
                </a:cubicBezTo>
                <a:cubicBezTo>
                  <a:pt x="6022043" y="465784"/>
                  <a:pt x="6046167" y="441168"/>
                  <a:pt x="6038289" y="485476"/>
                </a:cubicBezTo>
                <a:cubicBezTo>
                  <a:pt x="6049613" y="488430"/>
                  <a:pt x="6061429" y="491384"/>
                  <a:pt x="6074721" y="494830"/>
                </a:cubicBezTo>
                <a:cubicBezTo>
                  <a:pt x="6067336" y="515508"/>
                  <a:pt x="6063398" y="534216"/>
                  <a:pt x="6095891" y="524862"/>
                </a:cubicBezTo>
                <a:cubicBezTo>
                  <a:pt x="6082598" y="568678"/>
                  <a:pt x="6082598" y="568678"/>
                  <a:pt x="6007274" y="523877"/>
                </a:cubicBezTo>
                <a:cubicBezTo>
                  <a:pt x="6004812" y="533724"/>
                  <a:pt x="6002843" y="544062"/>
                  <a:pt x="5999889" y="553416"/>
                </a:cubicBezTo>
                <a:cubicBezTo>
                  <a:pt x="5996442" y="562770"/>
                  <a:pt x="5991519" y="571140"/>
                  <a:pt x="5984627" y="585417"/>
                </a:cubicBezTo>
                <a:cubicBezTo>
                  <a:pt x="6007766" y="601664"/>
                  <a:pt x="6030904" y="616925"/>
                  <a:pt x="6053552" y="634157"/>
                </a:cubicBezTo>
                <a:cubicBezTo>
                  <a:pt x="6057982" y="637110"/>
                  <a:pt x="6056998" y="647449"/>
                  <a:pt x="6060936" y="650895"/>
                </a:cubicBezTo>
                <a:cubicBezTo>
                  <a:pt x="6072752" y="659757"/>
                  <a:pt x="6085552" y="667142"/>
                  <a:pt x="6098845" y="672557"/>
                </a:cubicBezTo>
                <a:cubicBezTo>
                  <a:pt x="6100322" y="673050"/>
                  <a:pt x="6110168" y="657296"/>
                  <a:pt x="6113614" y="647941"/>
                </a:cubicBezTo>
                <a:cubicBezTo>
                  <a:pt x="6122476" y="620864"/>
                  <a:pt x="6129861" y="593294"/>
                  <a:pt x="6138230" y="566217"/>
                </a:cubicBezTo>
                <a:cubicBezTo>
                  <a:pt x="6166785" y="576555"/>
                  <a:pt x="6185985" y="594279"/>
                  <a:pt x="6201247" y="622833"/>
                </a:cubicBezTo>
                <a:cubicBezTo>
                  <a:pt x="6213555" y="644988"/>
                  <a:pt x="6243094" y="657788"/>
                  <a:pt x="6264756" y="675019"/>
                </a:cubicBezTo>
                <a:cubicBezTo>
                  <a:pt x="6264756" y="693235"/>
                  <a:pt x="6264756" y="714897"/>
                  <a:pt x="6264756" y="741974"/>
                </a:cubicBezTo>
                <a:cubicBezTo>
                  <a:pt x="6258356" y="744436"/>
                  <a:pt x="6244571" y="748867"/>
                  <a:pt x="6237678" y="751328"/>
                </a:cubicBezTo>
                <a:cubicBezTo>
                  <a:pt x="6216017" y="711451"/>
                  <a:pt x="6195339" y="673050"/>
                  <a:pt x="6174170" y="634649"/>
                </a:cubicBezTo>
                <a:cubicBezTo>
                  <a:pt x="6118045" y="672557"/>
                  <a:pt x="6130353" y="725728"/>
                  <a:pt x="6163338" y="768560"/>
                </a:cubicBezTo>
                <a:cubicBezTo>
                  <a:pt x="6194355" y="808437"/>
                  <a:pt x="6246540" y="825669"/>
                  <a:pt x="6263771" y="882778"/>
                </a:cubicBezTo>
                <a:cubicBezTo>
                  <a:pt x="6277557" y="928563"/>
                  <a:pt x="6316449" y="967456"/>
                  <a:pt x="6345496" y="1008319"/>
                </a:cubicBezTo>
                <a:cubicBezTo>
                  <a:pt x="6381928" y="1060012"/>
                  <a:pt x="6428206" y="1106783"/>
                  <a:pt x="6454299" y="1163399"/>
                </a:cubicBezTo>
                <a:cubicBezTo>
                  <a:pt x="6473499" y="1203769"/>
                  <a:pt x="6521254" y="1206723"/>
                  <a:pt x="6534055" y="1246109"/>
                </a:cubicBezTo>
                <a:cubicBezTo>
                  <a:pt x="6536024" y="1252017"/>
                  <a:pt x="6546855" y="1257432"/>
                  <a:pt x="6545870" y="1261371"/>
                </a:cubicBezTo>
                <a:cubicBezTo>
                  <a:pt x="6536024" y="1300756"/>
                  <a:pt x="6570978" y="1313064"/>
                  <a:pt x="6587717" y="1337188"/>
                </a:cubicBezTo>
                <a:cubicBezTo>
                  <a:pt x="6608887" y="1367711"/>
                  <a:pt x="6630549" y="1399712"/>
                  <a:pt x="6643349" y="1434667"/>
                </a:cubicBezTo>
                <a:cubicBezTo>
                  <a:pt x="6653688" y="1463221"/>
                  <a:pt x="6677811" y="1503592"/>
                  <a:pt x="6702427" y="1526238"/>
                </a:cubicBezTo>
                <a:cubicBezTo>
                  <a:pt x="6716705" y="1539531"/>
                  <a:pt x="6739843" y="1552823"/>
                  <a:pt x="6726551" y="1586301"/>
                </a:cubicBezTo>
                <a:cubicBezTo>
                  <a:pt x="6718182" y="1607471"/>
                  <a:pt x="6715720" y="1637994"/>
                  <a:pt x="6743290" y="1661133"/>
                </a:cubicBezTo>
                <a:cubicBezTo>
                  <a:pt x="6765444" y="1679349"/>
                  <a:pt x="6779722" y="1707411"/>
                  <a:pt x="6799415" y="1733504"/>
                </a:cubicBezTo>
                <a:cubicBezTo>
                  <a:pt x="6788091" y="1736458"/>
                  <a:pt x="6778245" y="1738920"/>
                  <a:pt x="6761998" y="1742858"/>
                </a:cubicBezTo>
                <a:cubicBezTo>
                  <a:pt x="6773814" y="1751228"/>
                  <a:pt x="6780706" y="1760090"/>
                  <a:pt x="6788583" y="1761074"/>
                </a:cubicBezTo>
                <a:cubicBezTo>
                  <a:pt x="6825507" y="1765505"/>
                  <a:pt x="6819107" y="1790121"/>
                  <a:pt x="6820092" y="1816214"/>
                </a:cubicBezTo>
                <a:cubicBezTo>
                  <a:pt x="6820584" y="1836399"/>
                  <a:pt x="6829938" y="1857076"/>
                  <a:pt x="6839784" y="1875784"/>
                </a:cubicBezTo>
                <a:cubicBezTo>
                  <a:pt x="6842246" y="1880708"/>
                  <a:pt x="6859969" y="1877754"/>
                  <a:pt x="6876216" y="1878738"/>
                </a:cubicBezTo>
                <a:cubicBezTo>
                  <a:pt x="6872277" y="1894985"/>
                  <a:pt x="6863908" y="1913693"/>
                  <a:pt x="6864893" y="1931416"/>
                </a:cubicBezTo>
                <a:cubicBezTo>
                  <a:pt x="6865878" y="1947663"/>
                  <a:pt x="6877201" y="1963417"/>
                  <a:pt x="6887539" y="1988525"/>
                </a:cubicBezTo>
                <a:cubicBezTo>
                  <a:pt x="6852585" y="2039234"/>
                  <a:pt x="6918063" y="2088466"/>
                  <a:pt x="6916586" y="2147052"/>
                </a:cubicBezTo>
                <a:cubicBezTo>
                  <a:pt x="6916094" y="2161822"/>
                  <a:pt x="6917571" y="2177576"/>
                  <a:pt x="6921509" y="2191361"/>
                </a:cubicBezTo>
                <a:cubicBezTo>
                  <a:pt x="6933325" y="2232223"/>
                  <a:pt x="6945633" y="2273086"/>
                  <a:pt x="6961387" y="2312471"/>
                </a:cubicBezTo>
                <a:cubicBezTo>
                  <a:pt x="6965326" y="2321825"/>
                  <a:pt x="6983049" y="2325764"/>
                  <a:pt x="6995357" y="2332656"/>
                </a:cubicBezTo>
                <a:cubicBezTo>
                  <a:pt x="7001265" y="2360719"/>
                  <a:pt x="6922986" y="2400104"/>
                  <a:pt x="7008650" y="2418812"/>
                </a:cubicBezTo>
                <a:cubicBezTo>
                  <a:pt x="7002250" y="2437028"/>
                  <a:pt x="6995849" y="2455244"/>
                  <a:pt x="6990926" y="2470013"/>
                </a:cubicBezTo>
                <a:cubicBezTo>
                  <a:pt x="6999788" y="2491183"/>
                  <a:pt x="7008650" y="2511368"/>
                  <a:pt x="7016035" y="2529092"/>
                </a:cubicBezTo>
                <a:cubicBezTo>
                  <a:pt x="7030312" y="2529092"/>
                  <a:pt x="7051974" y="2522691"/>
                  <a:pt x="7065267" y="2530568"/>
                </a:cubicBezTo>
                <a:cubicBezTo>
                  <a:pt x="7088898" y="2543861"/>
                  <a:pt x="7087421" y="2591616"/>
                  <a:pt x="7061328" y="2601955"/>
                </a:cubicBezTo>
                <a:cubicBezTo>
                  <a:pt x="7013080" y="2620663"/>
                  <a:pt x="7041635" y="2636909"/>
                  <a:pt x="7058866" y="2654633"/>
                </a:cubicBezTo>
                <a:cubicBezTo>
                  <a:pt x="7018989" y="2691064"/>
                  <a:pt x="7028835" y="2748666"/>
                  <a:pt x="7079543" y="2772297"/>
                </a:cubicBezTo>
                <a:cubicBezTo>
                  <a:pt x="7074620" y="2781651"/>
                  <a:pt x="7069697" y="2791497"/>
                  <a:pt x="7062312" y="2805774"/>
                </a:cubicBezTo>
                <a:cubicBezTo>
                  <a:pt x="7080528" y="2800851"/>
                  <a:pt x="7094806" y="2797405"/>
                  <a:pt x="7109083" y="2793467"/>
                </a:cubicBezTo>
                <a:cubicBezTo>
                  <a:pt x="7111544" y="2796913"/>
                  <a:pt x="7113513" y="2800359"/>
                  <a:pt x="7115975" y="2804298"/>
                </a:cubicBezTo>
                <a:cubicBezTo>
                  <a:pt x="7100221" y="2822513"/>
                  <a:pt x="7084959" y="2840729"/>
                  <a:pt x="7067728" y="2860422"/>
                </a:cubicBezTo>
                <a:cubicBezTo>
                  <a:pt x="7093821" y="2872238"/>
                  <a:pt x="7037696" y="2921962"/>
                  <a:pt x="7100713" y="2922947"/>
                </a:cubicBezTo>
                <a:cubicBezTo>
                  <a:pt x="7082005" y="2954455"/>
                  <a:pt x="7065759" y="2982025"/>
                  <a:pt x="7053943" y="3002210"/>
                </a:cubicBezTo>
                <a:cubicBezTo>
                  <a:pt x="7064774" y="3015010"/>
                  <a:pt x="7072159" y="3024856"/>
                  <a:pt x="7081021" y="3034210"/>
                </a:cubicBezTo>
                <a:cubicBezTo>
                  <a:pt x="7092836" y="3046518"/>
                  <a:pt x="7104159" y="3059811"/>
                  <a:pt x="7117944" y="3069165"/>
                </a:cubicBezTo>
                <a:cubicBezTo>
                  <a:pt x="7143053" y="3086889"/>
                  <a:pt x="7134683" y="3105597"/>
                  <a:pt x="7134191" y="3124797"/>
                </a:cubicBezTo>
                <a:cubicBezTo>
                  <a:pt x="7129760" y="3125289"/>
                  <a:pt x="7124837" y="3125782"/>
                  <a:pt x="7120406" y="3126766"/>
                </a:cubicBezTo>
                <a:cubicBezTo>
                  <a:pt x="7118437" y="3115935"/>
                  <a:pt x="7116467" y="3104612"/>
                  <a:pt x="7114991" y="3093781"/>
                </a:cubicBezTo>
                <a:cubicBezTo>
                  <a:pt x="7101698" y="3115935"/>
                  <a:pt x="7068220" y="3129720"/>
                  <a:pt x="7088405" y="3163690"/>
                </a:cubicBezTo>
                <a:cubicBezTo>
                  <a:pt x="7090867" y="3168121"/>
                  <a:pt x="7085944" y="3176983"/>
                  <a:pt x="7086928" y="3182891"/>
                </a:cubicBezTo>
                <a:cubicBezTo>
                  <a:pt x="7089883" y="3200614"/>
                  <a:pt x="7093821" y="3218338"/>
                  <a:pt x="7097760" y="3236553"/>
                </a:cubicBezTo>
                <a:cubicBezTo>
                  <a:pt x="7113021" y="3230153"/>
                  <a:pt x="7127791" y="3223753"/>
                  <a:pt x="7148468" y="3214892"/>
                </a:cubicBezTo>
                <a:cubicBezTo>
                  <a:pt x="7137637" y="3251815"/>
                  <a:pt x="7125329" y="3293170"/>
                  <a:pt x="7112529" y="3336002"/>
                </a:cubicBezTo>
                <a:cubicBezTo>
                  <a:pt x="7093329" y="3333048"/>
                  <a:pt x="7080036" y="3331079"/>
                  <a:pt x="7066251" y="3329110"/>
                </a:cubicBezTo>
                <a:cubicBezTo>
                  <a:pt x="7043604" y="3347818"/>
                  <a:pt x="7046066" y="3372926"/>
                  <a:pt x="7065267" y="3387203"/>
                </a:cubicBezTo>
                <a:cubicBezTo>
                  <a:pt x="7071174" y="3391634"/>
                  <a:pt x="7099236" y="3367510"/>
                  <a:pt x="7117944" y="3355695"/>
                </a:cubicBezTo>
                <a:cubicBezTo>
                  <a:pt x="7116960" y="3362587"/>
                  <a:pt x="7114991" y="3373910"/>
                  <a:pt x="7113021" y="3386711"/>
                </a:cubicBezTo>
                <a:cubicBezTo>
                  <a:pt x="7120898" y="3383265"/>
                  <a:pt x="7127791" y="3379818"/>
                  <a:pt x="7142560" y="3372926"/>
                </a:cubicBezTo>
                <a:cubicBezTo>
                  <a:pt x="7133698" y="3391142"/>
                  <a:pt x="7127791" y="3402465"/>
                  <a:pt x="7122375" y="3413788"/>
                </a:cubicBezTo>
                <a:cubicBezTo>
                  <a:pt x="7124837" y="3412804"/>
                  <a:pt x="7127299" y="3411819"/>
                  <a:pt x="7129760" y="3410834"/>
                </a:cubicBezTo>
                <a:cubicBezTo>
                  <a:pt x="7133206" y="3422158"/>
                  <a:pt x="7136653" y="3433481"/>
                  <a:pt x="7139114" y="3443327"/>
                </a:cubicBezTo>
                <a:cubicBezTo>
                  <a:pt x="7124345" y="3447266"/>
                  <a:pt x="7110068" y="3447266"/>
                  <a:pt x="7106621" y="3453174"/>
                </a:cubicBezTo>
                <a:cubicBezTo>
                  <a:pt x="7088405" y="3484190"/>
                  <a:pt x="7073636" y="3517668"/>
                  <a:pt x="7056405" y="3549176"/>
                </a:cubicBezTo>
                <a:cubicBezTo>
                  <a:pt x="7045574" y="3568869"/>
                  <a:pt x="7031789" y="3586592"/>
                  <a:pt x="7021942" y="3601854"/>
                </a:cubicBezTo>
                <a:cubicBezTo>
                  <a:pt x="7031297" y="3610716"/>
                  <a:pt x="7053943" y="3622531"/>
                  <a:pt x="7054435" y="3635332"/>
                </a:cubicBezTo>
                <a:cubicBezTo>
                  <a:pt x="7055420" y="3660932"/>
                  <a:pt x="7030804" y="3662902"/>
                  <a:pt x="7009634" y="3661425"/>
                </a:cubicBezTo>
                <a:cubicBezTo>
                  <a:pt x="6997819" y="3654040"/>
                  <a:pt x="6986496" y="3647147"/>
                  <a:pt x="6966803" y="3634347"/>
                </a:cubicBezTo>
                <a:cubicBezTo>
                  <a:pt x="6957941" y="3665855"/>
                  <a:pt x="6949572" y="3694902"/>
                  <a:pt x="6941694" y="3723949"/>
                </a:cubicBezTo>
                <a:cubicBezTo>
                  <a:pt x="6945141" y="3725918"/>
                  <a:pt x="6948095" y="3727888"/>
                  <a:pt x="6951541" y="3730349"/>
                </a:cubicBezTo>
                <a:cubicBezTo>
                  <a:pt x="6957449" y="3723457"/>
                  <a:pt x="6967787" y="3717549"/>
                  <a:pt x="6968772" y="3709672"/>
                </a:cubicBezTo>
                <a:cubicBezTo>
                  <a:pt x="6972710" y="3684563"/>
                  <a:pt x="6989449" y="3672255"/>
                  <a:pt x="7009634" y="3661425"/>
                </a:cubicBezTo>
                <a:cubicBezTo>
                  <a:pt x="7017019" y="3678163"/>
                  <a:pt x="7019973" y="3699333"/>
                  <a:pt x="7032281" y="3711149"/>
                </a:cubicBezTo>
                <a:cubicBezTo>
                  <a:pt x="7060343" y="3737242"/>
                  <a:pt x="7053943" y="3757919"/>
                  <a:pt x="7031297" y="3782043"/>
                </a:cubicBezTo>
                <a:cubicBezTo>
                  <a:pt x="7024404" y="3789428"/>
                  <a:pt x="7017511" y="3806166"/>
                  <a:pt x="7021450" y="3813059"/>
                </a:cubicBezTo>
                <a:cubicBezTo>
                  <a:pt x="7041635" y="3851952"/>
                  <a:pt x="7005696" y="3854413"/>
                  <a:pt x="6988957" y="3875583"/>
                </a:cubicBezTo>
                <a:cubicBezTo>
                  <a:pt x="6991911" y="3901184"/>
                  <a:pt x="7008157" y="3930723"/>
                  <a:pt x="6981572" y="3966170"/>
                </a:cubicBezTo>
                <a:cubicBezTo>
                  <a:pt x="6963356" y="3989801"/>
                  <a:pt x="6966803" y="4029679"/>
                  <a:pt x="6958925" y="4062172"/>
                </a:cubicBezTo>
                <a:cubicBezTo>
                  <a:pt x="6955479" y="4075957"/>
                  <a:pt x="6947110" y="4088265"/>
                  <a:pt x="6938740" y="4105988"/>
                </a:cubicBezTo>
                <a:cubicBezTo>
                  <a:pt x="6959910" y="4130604"/>
                  <a:pt x="6930371" y="4149805"/>
                  <a:pt x="6914124" y="4168513"/>
                </a:cubicBezTo>
                <a:cubicBezTo>
                  <a:pt x="6896401" y="4188698"/>
                  <a:pt x="6890493" y="4200514"/>
                  <a:pt x="6914124" y="4220207"/>
                </a:cubicBezTo>
                <a:cubicBezTo>
                  <a:pt x="6936279" y="4238422"/>
                  <a:pt x="6922494" y="4251223"/>
                  <a:pt x="6902309" y="4261561"/>
                </a:cubicBezTo>
                <a:cubicBezTo>
                  <a:pt x="6883601" y="4271408"/>
                  <a:pt x="6866862" y="4284208"/>
                  <a:pt x="6849139" y="4295531"/>
                </a:cubicBezTo>
                <a:cubicBezTo>
                  <a:pt x="6850615" y="4299470"/>
                  <a:pt x="6852092" y="4303901"/>
                  <a:pt x="6853570" y="4307839"/>
                </a:cubicBezTo>
                <a:cubicBezTo>
                  <a:pt x="6874739" y="4310301"/>
                  <a:pt x="6896401" y="4312270"/>
                  <a:pt x="6919540" y="4315224"/>
                </a:cubicBezTo>
                <a:cubicBezTo>
                  <a:pt x="6918555" y="4318670"/>
                  <a:pt x="6918063" y="4325070"/>
                  <a:pt x="6915602" y="4326547"/>
                </a:cubicBezTo>
                <a:cubicBezTo>
                  <a:pt x="6883601" y="4343778"/>
                  <a:pt x="6853570" y="4361010"/>
                  <a:pt x="6852092" y="4405318"/>
                </a:cubicBezTo>
                <a:cubicBezTo>
                  <a:pt x="6851600" y="4415657"/>
                  <a:pt x="6828954" y="4424519"/>
                  <a:pt x="6814184" y="4435842"/>
                </a:cubicBezTo>
                <a:cubicBezTo>
                  <a:pt x="6818122" y="4443227"/>
                  <a:pt x="6823045" y="4451104"/>
                  <a:pt x="6830430" y="4464397"/>
                </a:cubicBezTo>
                <a:cubicBezTo>
                  <a:pt x="6802368" y="4457012"/>
                  <a:pt x="6779229" y="4428457"/>
                  <a:pt x="6747721" y="4466858"/>
                </a:cubicBezTo>
                <a:cubicBezTo>
                  <a:pt x="6770368" y="4469812"/>
                  <a:pt x="6787107" y="4472274"/>
                  <a:pt x="6810737" y="4475720"/>
                </a:cubicBezTo>
                <a:cubicBezTo>
                  <a:pt x="6800399" y="4483105"/>
                  <a:pt x="6795476" y="4485566"/>
                  <a:pt x="6791537" y="4489505"/>
                </a:cubicBezTo>
                <a:cubicBezTo>
                  <a:pt x="6786122" y="4494920"/>
                  <a:pt x="6781198" y="4500828"/>
                  <a:pt x="6775783" y="4506736"/>
                </a:cubicBezTo>
                <a:cubicBezTo>
                  <a:pt x="6781198" y="4510675"/>
                  <a:pt x="6786614" y="4516582"/>
                  <a:pt x="6792522" y="4519044"/>
                </a:cubicBezTo>
                <a:cubicBezTo>
                  <a:pt x="6848154" y="4538244"/>
                  <a:pt x="6849139" y="4549568"/>
                  <a:pt x="6810737" y="4594861"/>
                </a:cubicBezTo>
                <a:cubicBezTo>
                  <a:pt x="6800399" y="4607169"/>
                  <a:pt x="6757567" y="4618985"/>
                  <a:pt x="6793014" y="4650493"/>
                </a:cubicBezTo>
                <a:cubicBezTo>
                  <a:pt x="6794491" y="4651970"/>
                  <a:pt x="6778245" y="4673140"/>
                  <a:pt x="6769383" y="4686925"/>
                </a:cubicBezTo>
                <a:cubicBezTo>
                  <a:pt x="6754613" y="4678555"/>
                  <a:pt x="6741813" y="4671170"/>
                  <a:pt x="6722120" y="4659847"/>
                </a:cubicBezTo>
                <a:cubicBezTo>
                  <a:pt x="6725074" y="4678063"/>
                  <a:pt x="6726551" y="4686925"/>
                  <a:pt x="6728028" y="4696279"/>
                </a:cubicBezTo>
                <a:cubicBezTo>
                  <a:pt x="6680273" y="4705141"/>
                  <a:pt x="6675842" y="4731726"/>
                  <a:pt x="6717197" y="4781450"/>
                </a:cubicBezTo>
                <a:cubicBezTo>
                  <a:pt x="6700951" y="4804096"/>
                  <a:pt x="6683720" y="4827236"/>
                  <a:pt x="6667473" y="4850867"/>
                </a:cubicBezTo>
                <a:cubicBezTo>
                  <a:pt x="6663534" y="4856282"/>
                  <a:pt x="6662057" y="4864159"/>
                  <a:pt x="6662057" y="4871052"/>
                </a:cubicBezTo>
                <a:cubicBezTo>
                  <a:pt x="6662550" y="4894191"/>
                  <a:pt x="6662550" y="4913883"/>
                  <a:pt x="6630057" y="4896160"/>
                </a:cubicBezTo>
                <a:cubicBezTo>
                  <a:pt x="6626610" y="4894191"/>
                  <a:pt x="6612333" y="4900591"/>
                  <a:pt x="6612333" y="4904037"/>
                </a:cubicBezTo>
                <a:cubicBezTo>
                  <a:pt x="6609379" y="4939976"/>
                  <a:pt x="6568517" y="4940961"/>
                  <a:pt x="6552762" y="4972470"/>
                </a:cubicBezTo>
                <a:cubicBezTo>
                  <a:pt x="6565070" y="4974931"/>
                  <a:pt x="6576394" y="4976900"/>
                  <a:pt x="6590671" y="4979362"/>
                </a:cubicBezTo>
                <a:cubicBezTo>
                  <a:pt x="6594609" y="4988716"/>
                  <a:pt x="6581317" y="5065518"/>
                  <a:pt x="6568025" y="5068964"/>
                </a:cubicBezTo>
                <a:cubicBezTo>
                  <a:pt x="6552270" y="5072902"/>
                  <a:pt x="6534547" y="5067979"/>
                  <a:pt x="6511408" y="5066995"/>
                </a:cubicBezTo>
                <a:cubicBezTo>
                  <a:pt x="6507961" y="5085703"/>
                  <a:pt x="6503530" y="5110318"/>
                  <a:pt x="6499100" y="5134442"/>
                </a:cubicBezTo>
                <a:cubicBezTo>
                  <a:pt x="6535531" y="5151181"/>
                  <a:pt x="6563102" y="5190074"/>
                  <a:pt x="6618733" y="5157089"/>
                </a:cubicBezTo>
                <a:cubicBezTo>
                  <a:pt x="6602979" y="5182197"/>
                  <a:pt x="6596087" y="5194013"/>
                  <a:pt x="6588702" y="5204844"/>
                </a:cubicBezTo>
                <a:cubicBezTo>
                  <a:pt x="6573440" y="5227491"/>
                  <a:pt x="6551778" y="5229460"/>
                  <a:pt x="6537008" y="5209767"/>
                </a:cubicBezTo>
                <a:cubicBezTo>
                  <a:pt x="6508946" y="5173828"/>
                  <a:pt x="6497131" y="5172351"/>
                  <a:pt x="6462176" y="5199429"/>
                </a:cubicBezTo>
                <a:cubicBezTo>
                  <a:pt x="6457745" y="5202875"/>
                  <a:pt x="6450360" y="5202875"/>
                  <a:pt x="6444945" y="5204352"/>
                </a:cubicBezTo>
                <a:cubicBezTo>
                  <a:pt x="6452822" y="5216167"/>
                  <a:pt x="6460699" y="5228475"/>
                  <a:pt x="6473499" y="5248168"/>
                </a:cubicBezTo>
                <a:cubicBezTo>
                  <a:pt x="6443468" y="5254568"/>
                  <a:pt x="6417375" y="5257522"/>
                  <a:pt x="6392759" y="5265892"/>
                </a:cubicBezTo>
                <a:cubicBezTo>
                  <a:pt x="6378974" y="5270815"/>
                  <a:pt x="6361251" y="5282138"/>
                  <a:pt x="6357804" y="5294446"/>
                </a:cubicBezTo>
                <a:cubicBezTo>
                  <a:pt x="6351897" y="5316108"/>
                  <a:pt x="6342050" y="5345155"/>
                  <a:pt x="6376020" y="5353524"/>
                </a:cubicBezTo>
                <a:cubicBezTo>
                  <a:pt x="6347958" y="5389956"/>
                  <a:pt x="6321865" y="5425895"/>
                  <a:pt x="6293311" y="5459373"/>
                </a:cubicBezTo>
                <a:cubicBezTo>
                  <a:pt x="6287403" y="5466265"/>
                  <a:pt x="6271156" y="5464788"/>
                  <a:pt x="6253433" y="5468235"/>
                </a:cubicBezTo>
                <a:cubicBezTo>
                  <a:pt x="6240633" y="5512051"/>
                  <a:pt x="6226355" y="5562267"/>
                  <a:pt x="6212078" y="5611991"/>
                </a:cubicBezTo>
                <a:cubicBezTo>
                  <a:pt x="6208632" y="5611499"/>
                  <a:pt x="6205185" y="5611007"/>
                  <a:pt x="6201739" y="5610022"/>
                </a:cubicBezTo>
                <a:cubicBezTo>
                  <a:pt x="6207647" y="5578021"/>
                  <a:pt x="6213062" y="5546021"/>
                  <a:pt x="6219463" y="5512543"/>
                </a:cubicBezTo>
                <a:cubicBezTo>
                  <a:pt x="6170231" y="5523374"/>
                  <a:pt x="6170231" y="5523374"/>
                  <a:pt x="6155461" y="5479558"/>
                </a:cubicBezTo>
                <a:cubicBezTo>
                  <a:pt x="6136753" y="5496789"/>
                  <a:pt x="6121491" y="5511558"/>
                  <a:pt x="6105737" y="5525836"/>
                </a:cubicBezTo>
                <a:cubicBezTo>
                  <a:pt x="6106722" y="5529774"/>
                  <a:pt x="6107214" y="5533713"/>
                  <a:pt x="6108199" y="5537651"/>
                </a:cubicBezTo>
                <a:cubicBezTo>
                  <a:pt x="6135769" y="5539129"/>
                  <a:pt x="6163831" y="5540605"/>
                  <a:pt x="6194847" y="5542575"/>
                </a:cubicBezTo>
                <a:cubicBezTo>
                  <a:pt x="6191401" y="5559314"/>
                  <a:pt x="6188939" y="5570637"/>
                  <a:pt x="6185000" y="5590329"/>
                </a:cubicBezTo>
                <a:cubicBezTo>
                  <a:pt x="6182047" y="5575560"/>
                  <a:pt x="6180570" y="5568668"/>
                  <a:pt x="6177124" y="5552421"/>
                </a:cubicBezTo>
                <a:cubicBezTo>
                  <a:pt x="6124938" y="5636115"/>
                  <a:pt x="6076690" y="5714394"/>
                  <a:pt x="6031889" y="5786765"/>
                </a:cubicBezTo>
                <a:cubicBezTo>
                  <a:pt x="6042720" y="5804981"/>
                  <a:pt x="6049613" y="5817289"/>
                  <a:pt x="6056505" y="5829597"/>
                </a:cubicBezTo>
                <a:cubicBezTo>
                  <a:pt x="5987089" y="5862582"/>
                  <a:pt x="5940811" y="5859136"/>
                  <a:pt x="5903887" y="5820242"/>
                </a:cubicBezTo>
                <a:cubicBezTo>
                  <a:pt x="5878286" y="5839935"/>
                  <a:pt x="5878286" y="5839935"/>
                  <a:pt x="5905363" y="5872920"/>
                </a:cubicBezTo>
                <a:cubicBezTo>
                  <a:pt x="5898471" y="5883259"/>
                  <a:pt x="5891579" y="5894090"/>
                  <a:pt x="5881732" y="5908860"/>
                </a:cubicBezTo>
                <a:cubicBezTo>
                  <a:pt x="5873362" y="5897044"/>
                  <a:pt x="5867455" y="5889167"/>
                  <a:pt x="5861547" y="5881290"/>
                </a:cubicBezTo>
                <a:cubicBezTo>
                  <a:pt x="5858101" y="5882275"/>
                  <a:pt x="5855147" y="5882767"/>
                  <a:pt x="5853670" y="5884244"/>
                </a:cubicBezTo>
                <a:cubicBezTo>
                  <a:pt x="5826592" y="5918706"/>
                  <a:pt x="5797546" y="5951691"/>
                  <a:pt x="5753237" y="5964984"/>
                </a:cubicBezTo>
                <a:cubicBezTo>
                  <a:pt x="5748314" y="5966461"/>
                  <a:pt x="5744375" y="5975323"/>
                  <a:pt x="5741914" y="5981230"/>
                </a:cubicBezTo>
                <a:cubicBezTo>
                  <a:pt x="5738960" y="5987631"/>
                  <a:pt x="5739452" y="6000431"/>
                  <a:pt x="5736990" y="6001415"/>
                </a:cubicBezTo>
                <a:cubicBezTo>
                  <a:pt x="5699082" y="6009293"/>
                  <a:pt x="5709913" y="6043262"/>
                  <a:pt x="5699082" y="6069848"/>
                </a:cubicBezTo>
                <a:cubicBezTo>
                  <a:pt x="5709421" y="6069356"/>
                  <a:pt x="5718775" y="6068863"/>
                  <a:pt x="5730098" y="6068371"/>
                </a:cubicBezTo>
                <a:cubicBezTo>
                  <a:pt x="5727144" y="6075263"/>
                  <a:pt x="5724190" y="6082648"/>
                  <a:pt x="5718775" y="6095449"/>
                </a:cubicBezTo>
                <a:cubicBezTo>
                  <a:pt x="5698589" y="6078218"/>
                  <a:pt x="5680866" y="6063448"/>
                  <a:pt x="5657727" y="6043755"/>
                </a:cubicBezTo>
                <a:cubicBezTo>
                  <a:pt x="5656742" y="6044247"/>
                  <a:pt x="5646896" y="6047693"/>
                  <a:pt x="5635081" y="6051632"/>
                </a:cubicBezTo>
                <a:cubicBezTo>
                  <a:pt x="5635081" y="6042770"/>
                  <a:pt x="5635081" y="6035386"/>
                  <a:pt x="5635081" y="6027509"/>
                </a:cubicBezTo>
                <a:cubicBezTo>
                  <a:pt x="5632126" y="6025539"/>
                  <a:pt x="5629173" y="6023078"/>
                  <a:pt x="5626219" y="6021108"/>
                </a:cubicBezTo>
                <a:cubicBezTo>
                  <a:pt x="5612926" y="6035386"/>
                  <a:pt x="5599141" y="6049171"/>
                  <a:pt x="5586341" y="6062463"/>
                </a:cubicBezTo>
                <a:cubicBezTo>
                  <a:pt x="5596187" y="6088556"/>
                  <a:pt x="5605542" y="6112680"/>
                  <a:pt x="5616372" y="6140742"/>
                </a:cubicBezTo>
                <a:cubicBezTo>
                  <a:pt x="5600618" y="6139757"/>
                  <a:pt x="5585849" y="6140250"/>
                  <a:pt x="5572064" y="6137296"/>
                </a:cubicBezTo>
                <a:cubicBezTo>
                  <a:pt x="5551879" y="6132865"/>
                  <a:pt x="5532678" y="6124003"/>
                  <a:pt x="5526278" y="6156004"/>
                </a:cubicBezTo>
                <a:cubicBezTo>
                  <a:pt x="5525786" y="6158957"/>
                  <a:pt x="5505601" y="6157973"/>
                  <a:pt x="5494277" y="6158957"/>
                </a:cubicBezTo>
                <a:cubicBezTo>
                  <a:pt x="5493293" y="6129418"/>
                  <a:pt x="5547940" y="6135819"/>
                  <a:pt x="5534155" y="6090033"/>
                </a:cubicBezTo>
                <a:cubicBezTo>
                  <a:pt x="5517416" y="6129911"/>
                  <a:pt x="5451938" y="6123018"/>
                  <a:pt x="5472616" y="6179635"/>
                </a:cubicBezTo>
                <a:cubicBezTo>
                  <a:pt x="5460800" y="6185051"/>
                  <a:pt x="5450953" y="6189482"/>
                  <a:pt x="5447015" y="6190958"/>
                </a:cubicBezTo>
                <a:cubicBezTo>
                  <a:pt x="5433722" y="6182589"/>
                  <a:pt x="5423876" y="6172743"/>
                  <a:pt x="5413537" y="6171758"/>
                </a:cubicBezTo>
                <a:cubicBezTo>
                  <a:pt x="5405167" y="6171265"/>
                  <a:pt x="5396306" y="6182097"/>
                  <a:pt x="5387444" y="6187020"/>
                </a:cubicBezTo>
                <a:cubicBezTo>
                  <a:pt x="5375628" y="6192928"/>
                  <a:pt x="5363320" y="6198343"/>
                  <a:pt x="5349536" y="6199820"/>
                </a:cubicBezTo>
                <a:cubicBezTo>
                  <a:pt x="5319997" y="6211636"/>
                  <a:pt x="5373167" y="6266775"/>
                  <a:pt x="5311135" y="6265791"/>
                </a:cubicBezTo>
                <a:cubicBezTo>
                  <a:pt x="5319012" y="6277607"/>
                  <a:pt x="5325904" y="6289422"/>
                  <a:pt x="5333289" y="6300745"/>
                </a:cubicBezTo>
                <a:cubicBezTo>
                  <a:pt x="5329843" y="6303699"/>
                  <a:pt x="5326889" y="6306653"/>
                  <a:pt x="5323443" y="6309607"/>
                </a:cubicBezTo>
                <a:cubicBezTo>
                  <a:pt x="5300796" y="6291391"/>
                  <a:pt x="5278642" y="6273176"/>
                  <a:pt x="5254026" y="6253483"/>
                </a:cubicBezTo>
                <a:cubicBezTo>
                  <a:pt x="5238271" y="6274160"/>
                  <a:pt x="5231379" y="6312069"/>
                  <a:pt x="5198886" y="6288437"/>
                </a:cubicBezTo>
                <a:cubicBezTo>
                  <a:pt x="5180178" y="6309607"/>
                  <a:pt x="5163439" y="6327823"/>
                  <a:pt x="5147192" y="6346039"/>
                </a:cubicBezTo>
                <a:cubicBezTo>
                  <a:pt x="5149162" y="6348500"/>
                  <a:pt x="5151623" y="6350962"/>
                  <a:pt x="5153593" y="6353423"/>
                </a:cubicBezTo>
                <a:cubicBezTo>
                  <a:pt x="5170332" y="6344562"/>
                  <a:pt x="5186578" y="6334716"/>
                  <a:pt x="5204302" y="6327823"/>
                </a:cubicBezTo>
                <a:cubicBezTo>
                  <a:pt x="5206763" y="6326839"/>
                  <a:pt x="5214640" y="6339147"/>
                  <a:pt x="5219564" y="6344562"/>
                </a:cubicBezTo>
                <a:cubicBezTo>
                  <a:pt x="5205286" y="6355393"/>
                  <a:pt x="5192978" y="6364747"/>
                  <a:pt x="5176239" y="6377547"/>
                </a:cubicBezTo>
                <a:cubicBezTo>
                  <a:pt x="5206271" y="6390347"/>
                  <a:pt x="5242702" y="6369670"/>
                  <a:pt x="5249595" y="6408071"/>
                </a:cubicBezTo>
                <a:cubicBezTo>
                  <a:pt x="5227441" y="6412994"/>
                  <a:pt x="5207748" y="6417918"/>
                  <a:pt x="5188055" y="6422348"/>
                </a:cubicBezTo>
                <a:cubicBezTo>
                  <a:pt x="5171808" y="6426287"/>
                  <a:pt x="5155070" y="6430225"/>
                  <a:pt x="5138823" y="6434164"/>
                </a:cubicBezTo>
                <a:cubicBezTo>
                  <a:pt x="5137346" y="6430225"/>
                  <a:pt x="5136362" y="6426779"/>
                  <a:pt x="5134884" y="6422841"/>
                </a:cubicBezTo>
                <a:cubicBezTo>
                  <a:pt x="5147685" y="6414471"/>
                  <a:pt x="5159993" y="6406102"/>
                  <a:pt x="5169347" y="6399701"/>
                </a:cubicBezTo>
                <a:cubicBezTo>
                  <a:pt x="5153593" y="6377547"/>
                  <a:pt x="5139315" y="6356870"/>
                  <a:pt x="5122576" y="6332254"/>
                </a:cubicBezTo>
                <a:cubicBezTo>
                  <a:pt x="5138331" y="6323392"/>
                  <a:pt x="5155070" y="6314531"/>
                  <a:pt x="5171808" y="6305176"/>
                </a:cubicBezTo>
                <a:cubicBezTo>
                  <a:pt x="5170332" y="6303699"/>
                  <a:pt x="5169347" y="6301730"/>
                  <a:pt x="5167870" y="6300253"/>
                </a:cubicBezTo>
                <a:cubicBezTo>
                  <a:pt x="5133900" y="6303699"/>
                  <a:pt x="5099930" y="6307146"/>
                  <a:pt x="5065960" y="6311084"/>
                </a:cubicBezTo>
                <a:cubicBezTo>
                  <a:pt x="5065468" y="6315023"/>
                  <a:pt x="5064483" y="6318961"/>
                  <a:pt x="5063991" y="6322900"/>
                </a:cubicBezTo>
                <a:cubicBezTo>
                  <a:pt x="5078268" y="6328807"/>
                  <a:pt x="5092545" y="6335208"/>
                  <a:pt x="5115192" y="6344562"/>
                </a:cubicBezTo>
                <a:cubicBezTo>
                  <a:pt x="5090084" y="6361793"/>
                  <a:pt x="5066453" y="6378039"/>
                  <a:pt x="5040852" y="6395763"/>
                </a:cubicBezTo>
                <a:cubicBezTo>
                  <a:pt x="5040852" y="6402163"/>
                  <a:pt x="5040852" y="6412009"/>
                  <a:pt x="5040852" y="6423825"/>
                </a:cubicBezTo>
                <a:cubicBezTo>
                  <a:pt x="5019682" y="6413979"/>
                  <a:pt x="4997528" y="6387393"/>
                  <a:pt x="4993589" y="6436133"/>
                </a:cubicBezTo>
                <a:cubicBezTo>
                  <a:pt x="4993097" y="6444010"/>
                  <a:pt x="4968481" y="6449918"/>
                  <a:pt x="4955188" y="6456810"/>
                </a:cubicBezTo>
                <a:cubicBezTo>
                  <a:pt x="4953219" y="6453364"/>
                  <a:pt x="4951250" y="6449425"/>
                  <a:pt x="4949280" y="6445979"/>
                </a:cubicBezTo>
                <a:cubicBezTo>
                  <a:pt x="4959619" y="6439087"/>
                  <a:pt x="4970450" y="6432194"/>
                  <a:pt x="4988174" y="6420379"/>
                </a:cubicBezTo>
                <a:cubicBezTo>
                  <a:pt x="4955188" y="6415456"/>
                  <a:pt x="4927618" y="6411517"/>
                  <a:pt x="4899556" y="6407086"/>
                </a:cubicBezTo>
                <a:cubicBezTo>
                  <a:pt x="4901033" y="6419886"/>
                  <a:pt x="4903495" y="6438595"/>
                  <a:pt x="4904480" y="6448933"/>
                </a:cubicBezTo>
                <a:cubicBezTo>
                  <a:pt x="4880848" y="6456810"/>
                  <a:pt x="4862140" y="6460749"/>
                  <a:pt x="4845401" y="6468626"/>
                </a:cubicBezTo>
                <a:cubicBezTo>
                  <a:pt x="4801093" y="6490780"/>
                  <a:pt x="4792231" y="6488811"/>
                  <a:pt x="4756291" y="6452380"/>
                </a:cubicBezTo>
                <a:cubicBezTo>
                  <a:pt x="4750876" y="6446964"/>
                  <a:pt x="4732168" y="6447457"/>
                  <a:pt x="4724783" y="6452872"/>
                </a:cubicBezTo>
                <a:cubicBezTo>
                  <a:pt x="4715429" y="6458780"/>
                  <a:pt x="4710506" y="6472565"/>
                  <a:pt x="4703613" y="6483396"/>
                </a:cubicBezTo>
                <a:cubicBezTo>
                  <a:pt x="4702136" y="6479950"/>
                  <a:pt x="4701152" y="6476011"/>
                  <a:pt x="4699675" y="6472565"/>
                </a:cubicBezTo>
                <a:cubicBezTo>
                  <a:pt x="4683921" y="6476996"/>
                  <a:pt x="4668659" y="6481919"/>
                  <a:pt x="4652905" y="6486349"/>
                </a:cubicBezTo>
                <a:cubicBezTo>
                  <a:pt x="4653397" y="6489304"/>
                  <a:pt x="4653889" y="6492258"/>
                  <a:pt x="4654381" y="6495211"/>
                </a:cubicBezTo>
                <a:cubicBezTo>
                  <a:pt x="4674074" y="6498657"/>
                  <a:pt x="4693767" y="6502104"/>
                  <a:pt x="4713460" y="6505058"/>
                </a:cubicBezTo>
                <a:cubicBezTo>
                  <a:pt x="4713952" y="6508996"/>
                  <a:pt x="4714444" y="6512935"/>
                  <a:pt x="4715429" y="6516873"/>
                </a:cubicBezTo>
                <a:cubicBezTo>
                  <a:pt x="4701644" y="6521797"/>
                  <a:pt x="4686382" y="6525735"/>
                  <a:pt x="4673582" y="6532627"/>
                </a:cubicBezTo>
                <a:cubicBezTo>
                  <a:pt x="4656351" y="6541982"/>
                  <a:pt x="4640597" y="6554782"/>
                  <a:pt x="4622873" y="6563644"/>
                </a:cubicBezTo>
                <a:cubicBezTo>
                  <a:pt x="4613519" y="6568567"/>
                  <a:pt x="4598257" y="6572505"/>
                  <a:pt x="4590380" y="6568075"/>
                </a:cubicBezTo>
                <a:cubicBezTo>
                  <a:pt x="4581026" y="6562659"/>
                  <a:pt x="4575118" y="6548874"/>
                  <a:pt x="4571672" y="6537551"/>
                </a:cubicBezTo>
                <a:cubicBezTo>
                  <a:pt x="4570195" y="6532135"/>
                  <a:pt x="4578565" y="6524258"/>
                  <a:pt x="4582503" y="6517366"/>
                </a:cubicBezTo>
                <a:cubicBezTo>
                  <a:pt x="4579057" y="6515888"/>
                  <a:pt x="4575118" y="6514412"/>
                  <a:pt x="4571672" y="6512935"/>
                </a:cubicBezTo>
                <a:cubicBezTo>
                  <a:pt x="4558872" y="6553305"/>
                  <a:pt x="4546071" y="6593675"/>
                  <a:pt x="4532779" y="6633553"/>
                </a:cubicBezTo>
                <a:cubicBezTo>
                  <a:pt x="4527856" y="6632076"/>
                  <a:pt x="4522933" y="6631091"/>
                  <a:pt x="4518009" y="6629615"/>
                </a:cubicBezTo>
                <a:cubicBezTo>
                  <a:pt x="4520471" y="6619275"/>
                  <a:pt x="4519978" y="6605983"/>
                  <a:pt x="4526379" y="6599090"/>
                </a:cubicBezTo>
                <a:cubicBezTo>
                  <a:pt x="4545087" y="6577921"/>
                  <a:pt x="4559364" y="6560690"/>
                  <a:pt x="4516040" y="6553797"/>
                </a:cubicBezTo>
                <a:cubicBezTo>
                  <a:pt x="4511609" y="6553305"/>
                  <a:pt x="4508655" y="6544443"/>
                  <a:pt x="4503732" y="6537058"/>
                </a:cubicBezTo>
                <a:cubicBezTo>
                  <a:pt x="4502747" y="6559705"/>
                  <a:pt x="4501270" y="6573490"/>
                  <a:pt x="4472716" y="6559705"/>
                </a:cubicBezTo>
                <a:cubicBezTo>
                  <a:pt x="4456470" y="6551828"/>
                  <a:pt x="4432346" y="6559705"/>
                  <a:pt x="4411668" y="6560690"/>
                </a:cubicBezTo>
                <a:cubicBezTo>
                  <a:pt x="4413145" y="6569059"/>
                  <a:pt x="4414622" y="6577428"/>
                  <a:pt x="4417576" y="6596137"/>
                </a:cubicBezTo>
                <a:cubicBezTo>
                  <a:pt x="4401822" y="6628137"/>
                  <a:pt x="4369329" y="6631583"/>
                  <a:pt x="4337821" y="6594167"/>
                </a:cubicBezTo>
                <a:cubicBezTo>
                  <a:pt x="4324036" y="6598598"/>
                  <a:pt x="4309758" y="6602537"/>
                  <a:pt x="4294004" y="6607460"/>
                </a:cubicBezTo>
                <a:cubicBezTo>
                  <a:pt x="4301389" y="6618783"/>
                  <a:pt x="4307297" y="6627153"/>
                  <a:pt x="4317636" y="6642907"/>
                </a:cubicBezTo>
                <a:cubicBezTo>
                  <a:pt x="4290558" y="6627645"/>
                  <a:pt x="4271358" y="6609429"/>
                  <a:pt x="4251173" y="6607952"/>
                </a:cubicBezTo>
                <a:cubicBezTo>
                  <a:pt x="4228034" y="6606475"/>
                  <a:pt x="4204402" y="6620260"/>
                  <a:pt x="4178309" y="6628630"/>
                </a:cubicBezTo>
                <a:cubicBezTo>
                  <a:pt x="4181755" y="6638968"/>
                  <a:pt x="4184709" y="6646353"/>
                  <a:pt x="4189633" y="6660138"/>
                </a:cubicBezTo>
                <a:cubicBezTo>
                  <a:pt x="4170432" y="6660138"/>
                  <a:pt x="4152709" y="6663092"/>
                  <a:pt x="4136462" y="6659646"/>
                </a:cubicBezTo>
                <a:cubicBezTo>
                  <a:pt x="4112831" y="6654231"/>
                  <a:pt x="4090676" y="6644384"/>
                  <a:pt x="4069999" y="6665553"/>
                </a:cubicBezTo>
                <a:cubicBezTo>
                  <a:pt x="4068522" y="6667031"/>
                  <a:pt x="4065076" y="6666538"/>
                  <a:pt x="4062614" y="6666046"/>
                </a:cubicBezTo>
                <a:cubicBezTo>
                  <a:pt x="4022244" y="6655215"/>
                  <a:pt x="3981382" y="6644384"/>
                  <a:pt x="3938550" y="6632568"/>
                </a:cubicBezTo>
                <a:cubicBezTo>
                  <a:pt x="3941996" y="6650292"/>
                  <a:pt x="3949381" y="6665553"/>
                  <a:pt x="3944458" y="6671954"/>
                </a:cubicBezTo>
                <a:cubicBezTo>
                  <a:pt x="3937565" y="6680815"/>
                  <a:pt x="3922304" y="6682292"/>
                  <a:pt x="3909996" y="6687216"/>
                </a:cubicBezTo>
                <a:cubicBezTo>
                  <a:pt x="3895226" y="6693123"/>
                  <a:pt x="3880949" y="6698539"/>
                  <a:pt x="3870610" y="6702477"/>
                </a:cubicBezTo>
                <a:cubicBezTo>
                  <a:pt x="3826301" y="6706416"/>
                  <a:pt x="3784454" y="6710354"/>
                  <a:pt x="3742607" y="6714293"/>
                </a:cubicBezTo>
                <a:cubicBezTo>
                  <a:pt x="3737684" y="6714785"/>
                  <a:pt x="3732268" y="6713801"/>
                  <a:pt x="3727838" y="6714785"/>
                </a:cubicBezTo>
                <a:cubicBezTo>
                  <a:pt x="3708637" y="6720201"/>
                  <a:pt x="3678606" y="6721186"/>
                  <a:pt x="3673190" y="6733002"/>
                </a:cubicBezTo>
                <a:cubicBezTo>
                  <a:pt x="3666790" y="6748263"/>
                  <a:pt x="3680083" y="6771894"/>
                  <a:pt x="3685006" y="6792080"/>
                </a:cubicBezTo>
                <a:cubicBezTo>
                  <a:pt x="3687960" y="6787649"/>
                  <a:pt x="3690421" y="6783218"/>
                  <a:pt x="3693375" y="6778787"/>
                </a:cubicBezTo>
                <a:cubicBezTo>
                  <a:pt x="3721437" y="6776325"/>
                  <a:pt x="3749992" y="6770910"/>
                  <a:pt x="3778054" y="6771894"/>
                </a:cubicBezTo>
                <a:cubicBezTo>
                  <a:pt x="3813009" y="6773371"/>
                  <a:pt x="3814486" y="6777802"/>
                  <a:pt x="3807593" y="6820634"/>
                </a:cubicBezTo>
                <a:cubicBezTo>
                  <a:pt x="3753438" y="6781248"/>
                  <a:pt x="3722915" y="6843773"/>
                  <a:pt x="3675652" y="6848204"/>
                </a:cubicBezTo>
                <a:cubicBezTo>
                  <a:pt x="3659897" y="6812265"/>
                  <a:pt x="3629374" y="6801926"/>
                  <a:pt x="3590973" y="6802911"/>
                </a:cubicBezTo>
                <a:cubicBezTo>
                  <a:pt x="3560942" y="6803895"/>
                  <a:pt x="3542726" y="6814726"/>
                  <a:pt x="3539772" y="6841312"/>
                </a:cubicBezTo>
                <a:cubicBezTo>
                  <a:pt x="3512202" y="6846727"/>
                  <a:pt x="3488078" y="6851650"/>
                  <a:pt x="3457062" y="6858050"/>
                </a:cubicBezTo>
                <a:cubicBezTo>
                  <a:pt x="3466909" y="6835403"/>
                  <a:pt x="3473309" y="6821126"/>
                  <a:pt x="3479217" y="6807834"/>
                </a:cubicBezTo>
                <a:cubicBezTo>
                  <a:pt x="3497432" y="6806357"/>
                  <a:pt x="3515156" y="6804880"/>
                  <a:pt x="3532387" y="6803403"/>
                </a:cubicBezTo>
                <a:cubicBezTo>
                  <a:pt x="3531895" y="6799465"/>
                  <a:pt x="3531402" y="6795034"/>
                  <a:pt x="3530910" y="6791095"/>
                </a:cubicBezTo>
                <a:cubicBezTo>
                  <a:pt x="3521556" y="6792572"/>
                  <a:pt x="3511710" y="6793556"/>
                  <a:pt x="3502355" y="6795034"/>
                </a:cubicBezTo>
                <a:cubicBezTo>
                  <a:pt x="3499894" y="6792080"/>
                  <a:pt x="3497925" y="6789125"/>
                  <a:pt x="3495463" y="6786172"/>
                </a:cubicBezTo>
                <a:cubicBezTo>
                  <a:pt x="3510233" y="6774356"/>
                  <a:pt x="3525002" y="6762541"/>
                  <a:pt x="3540264" y="6750725"/>
                </a:cubicBezTo>
                <a:cubicBezTo>
                  <a:pt x="3543218" y="6754171"/>
                  <a:pt x="3546172" y="6757617"/>
                  <a:pt x="3549126" y="6761063"/>
                </a:cubicBezTo>
                <a:cubicBezTo>
                  <a:pt x="3544203" y="6765002"/>
                  <a:pt x="3539772" y="6768448"/>
                  <a:pt x="3534849" y="6772387"/>
                </a:cubicBezTo>
                <a:cubicBezTo>
                  <a:pt x="3536326" y="6775833"/>
                  <a:pt x="3537802" y="6778787"/>
                  <a:pt x="3539279" y="6782233"/>
                </a:cubicBezTo>
                <a:cubicBezTo>
                  <a:pt x="3560449" y="6769925"/>
                  <a:pt x="3581619" y="6757617"/>
                  <a:pt x="3602789" y="6745309"/>
                </a:cubicBezTo>
                <a:cubicBezTo>
                  <a:pt x="3565373" y="6747278"/>
                  <a:pt x="3529925" y="6709370"/>
                  <a:pt x="3491525" y="6741863"/>
                </a:cubicBezTo>
                <a:cubicBezTo>
                  <a:pt x="3484140" y="6748263"/>
                  <a:pt x="3463955" y="6747771"/>
                  <a:pt x="3454601" y="6741863"/>
                </a:cubicBezTo>
                <a:cubicBezTo>
                  <a:pt x="3423092" y="6721678"/>
                  <a:pt x="3398476" y="6739893"/>
                  <a:pt x="3369429" y="6747278"/>
                </a:cubicBezTo>
                <a:cubicBezTo>
                  <a:pt x="3347275" y="6753186"/>
                  <a:pt x="3320690" y="6742355"/>
                  <a:pt x="3296074" y="6739893"/>
                </a:cubicBezTo>
                <a:cubicBezTo>
                  <a:pt x="3292136" y="6739401"/>
                  <a:pt x="3287705" y="6744324"/>
                  <a:pt x="3283274" y="6746786"/>
                </a:cubicBezTo>
                <a:lnTo>
                  <a:pt x="3283274" y="6746786"/>
                </a:lnTo>
                <a:cubicBezTo>
                  <a:pt x="3243888" y="6740386"/>
                  <a:pt x="3204503" y="6733986"/>
                  <a:pt x="3165117" y="6728078"/>
                </a:cubicBezTo>
                <a:cubicBezTo>
                  <a:pt x="3164133" y="6732017"/>
                  <a:pt x="3163148" y="6735955"/>
                  <a:pt x="3162163" y="6739893"/>
                </a:cubicBezTo>
                <a:cubicBezTo>
                  <a:pt x="3167087" y="6744324"/>
                  <a:pt x="3172502" y="6748755"/>
                  <a:pt x="3177425" y="6752694"/>
                </a:cubicBezTo>
                <a:cubicBezTo>
                  <a:pt x="3146409" y="6781248"/>
                  <a:pt x="3129670" y="6755156"/>
                  <a:pt x="3106039" y="6727093"/>
                </a:cubicBezTo>
                <a:cubicBezTo>
                  <a:pt x="3104070" y="6747771"/>
                  <a:pt x="3102593" y="6760079"/>
                  <a:pt x="3101116" y="6772387"/>
                </a:cubicBezTo>
                <a:cubicBezTo>
                  <a:pt x="3124255" y="6790110"/>
                  <a:pt x="3170040" y="6757125"/>
                  <a:pt x="3171025" y="6800941"/>
                </a:cubicBezTo>
                <a:cubicBezTo>
                  <a:pt x="3151332" y="6817680"/>
                  <a:pt x="3133609" y="6832942"/>
                  <a:pt x="3115885" y="6848204"/>
                </a:cubicBezTo>
                <a:cubicBezTo>
                  <a:pt x="3069115" y="6865435"/>
                  <a:pt x="3056807" y="6815219"/>
                  <a:pt x="3026283" y="6790603"/>
                </a:cubicBezTo>
                <a:cubicBezTo>
                  <a:pt x="3029729" y="6790110"/>
                  <a:pt x="3034160" y="6787649"/>
                  <a:pt x="3036622" y="6789125"/>
                </a:cubicBezTo>
                <a:cubicBezTo>
                  <a:pt x="3079454" y="6813741"/>
                  <a:pt x="3093731" y="6804880"/>
                  <a:pt x="3095208" y="6756140"/>
                </a:cubicBezTo>
                <a:cubicBezTo>
                  <a:pt x="3096193" y="6726109"/>
                  <a:pt x="3090285" y="6712816"/>
                  <a:pt x="3055823" y="6725617"/>
                </a:cubicBezTo>
                <a:cubicBezTo>
                  <a:pt x="3042037" y="6731032"/>
                  <a:pt x="3021360" y="6723155"/>
                  <a:pt x="3005606" y="6717247"/>
                </a:cubicBezTo>
                <a:cubicBezTo>
                  <a:pt x="2999698" y="6715278"/>
                  <a:pt x="2998713" y="6701001"/>
                  <a:pt x="2993298" y="6687216"/>
                </a:cubicBezTo>
                <a:cubicBezTo>
                  <a:pt x="2963266" y="6684754"/>
                  <a:pt x="2960313" y="6687708"/>
                  <a:pt x="2960313" y="6731524"/>
                </a:cubicBezTo>
                <a:cubicBezTo>
                  <a:pt x="3004621" y="6747771"/>
                  <a:pt x="3023329" y="6796510"/>
                  <a:pt x="2998713" y="6844265"/>
                </a:cubicBezTo>
                <a:cubicBezTo>
                  <a:pt x="2978529" y="6831465"/>
                  <a:pt x="2958836" y="6819157"/>
                  <a:pt x="2937666" y="6805372"/>
                </a:cubicBezTo>
                <a:cubicBezTo>
                  <a:pt x="2936681" y="6812265"/>
                  <a:pt x="2935205" y="6820142"/>
                  <a:pt x="2933727" y="6830480"/>
                </a:cubicBezTo>
                <a:cubicBezTo>
                  <a:pt x="2921419" y="6828511"/>
                  <a:pt x="2908619" y="6826542"/>
                  <a:pt x="2892373" y="6823588"/>
                </a:cubicBezTo>
                <a:cubicBezTo>
                  <a:pt x="2899265" y="6817188"/>
                  <a:pt x="2904681" y="6811773"/>
                  <a:pt x="2913542" y="6803895"/>
                </a:cubicBezTo>
                <a:cubicBezTo>
                  <a:pt x="2905173" y="6802911"/>
                  <a:pt x="2900250" y="6803403"/>
                  <a:pt x="2895819" y="6801926"/>
                </a:cubicBezTo>
                <a:cubicBezTo>
                  <a:pt x="2885973" y="6798480"/>
                  <a:pt x="2876618" y="6794049"/>
                  <a:pt x="2867264" y="6789618"/>
                </a:cubicBezTo>
                <a:cubicBezTo>
                  <a:pt x="2872680" y="6780756"/>
                  <a:pt x="2869234" y="6761063"/>
                  <a:pt x="2891880" y="6774849"/>
                </a:cubicBezTo>
                <a:cubicBezTo>
                  <a:pt x="2896803" y="6777802"/>
                  <a:pt x="2916004" y="6756632"/>
                  <a:pt x="2933235" y="6743340"/>
                </a:cubicBezTo>
                <a:cubicBezTo>
                  <a:pt x="2911573" y="6745802"/>
                  <a:pt x="2894834" y="6749740"/>
                  <a:pt x="2878588" y="6749248"/>
                </a:cubicBezTo>
                <a:cubicBezTo>
                  <a:pt x="2852003" y="6747771"/>
                  <a:pt x="2854956" y="6733494"/>
                  <a:pt x="2868249" y="6717739"/>
                </a:cubicBezTo>
                <a:cubicBezTo>
                  <a:pt x="2847079" y="6697554"/>
                  <a:pt x="2805232" y="6715278"/>
                  <a:pt x="2792924" y="6677369"/>
                </a:cubicBezTo>
                <a:cubicBezTo>
                  <a:pt x="2792432" y="6675892"/>
                  <a:pt x="2775201" y="6678354"/>
                  <a:pt x="2767324" y="6682292"/>
                </a:cubicBezTo>
                <a:cubicBezTo>
                  <a:pt x="2765355" y="6683277"/>
                  <a:pt x="2767816" y="6696570"/>
                  <a:pt x="2770278" y="6703462"/>
                </a:cubicBezTo>
                <a:cubicBezTo>
                  <a:pt x="2772247" y="6708386"/>
                  <a:pt x="2777663" y="6712324"/>
                  <a:pt x="2782586" y="6716755"/>
                </a:cubicBezTo>
                <a:cubicBezTo>
                  <a:pt x="2751077" y="6733002"/>
                  <a:pt x="2718092" y="6713801"/>
                  <a:pt x="2710707" y="6675892"/>
                </a:cubicBezTo>
                <a:cubicBezTo>
                  <a:pt x="2696430" y="6675892"/>
                  <a:pt x="2682153" y="6675892"/>
                  <a:pt x="2667383" y="6675892"/>
                </a:cubicBezTo>
                <a:cubicBezTo>
                  <a:pt x="2666891" y="6677861"/>
                  <a:pt x="2665906" y="6679831"/>
                  <a:pt x="2665414" y="6682292"/>
                </a:cubicBezTo>
                <a:cubicBezTo>
                  <a:pt x="2675752" y="6685738"/>
                  <a:pt x="2686091" y="6689677"/>
                  <a:pt x="2696430" y="6693123"/>
                </a:cubicBezTo>
                <a:cubicBezTo>
                  <a:pt x="2693968" y="6695093"/>
                  <a:pt x="2691507" y="6696570"/>
                  <a:pt x="2689045" y="6698539"/>
                </a:cubicBezTo>
                <a:cubicBezTo>
                  <a:pt x="2699384" y="6714293"/>
                  <a:pt x="2709722" y="6730047"/>
                  <a:pt x="2721538" y="6747278"/>
                </a:cubicBezTo>
                <a:cubicBezTo>
                  <a:pt x="2714153" y="6755156"/>
                  <a:pt x="2704307" y="6765494"/>
                  <a:pt x="2691999" y="6778787"/>
                </a:cubicBezTo>
                <a:cubicBezTo>
                  <a:pt x="2684122" y="6771894"/>
                  <a:pt x="2672306" y="6761556"/>
                  <a:pt x="2660490" y="6751217"/>
                </a:cubicBezTo>
                <a:cubicBezTo>
                  <a:pt x="2631936" y="6790110"/>
                  <a:pt x="2591074" y="6777802"/>
                  <a:pt x="2530026" y="6712324"/>
                </a:cubicBezTo>
                <a:cubicBezTo>
                  <a:pt x="2548242" y="6708878"/>
                  <a:pt x="2565473" y="6705924"/>
                  <a:pt x="2591566" y="6701001"/>
                </a:cubicBezTo>
                <a:cubicBezTo>
                  <a:pt x="2565965" y="6684754"/>
                  <a:pt x="2547750" y="6673430"/>
                  <a:pt x="2529534" y="6662107"/>
                </a:cubicBezTo>
                <a:cubicBezTo>
                  <a:pt x="2530026" y="6658169"/>
                  <a:pt x="2530518" y="6654231"/>
                  <a:pt x="2531503" y="6649800"/>
                </a:cubicBezTo>
                <a:cubicBezTo>
                  <a:pt x="2510333" y="6655215"/>
                  <a:pt x="2489164" y="6660630"/>
                  <a:pt x="2467994" y="6666538"/>
                </a:cubicBezTo>
                <a:cubicBezTo>
                  <a:pt x="2471932" y="6680323"/>
                  <a:pt x="2475871" y="6694600"/>
                  <a:pt x="2480794" y="6710847"/>
                </a:cubicBezTo>
                <a:cubicBezTo>
                  <a:pt x="2455686" y="6736940"/>
                  <a:pt x="2446824" y="6736448"/>
                  <a:pt x="2359684" y="6692631"/>
                </a:cubicBezTo>
                <a:cubicBezTo>
                  <a:pt x="2363622" y="6667031"/>
                  <a:pt x="2367561" y="6640445"/>
                  <a:pt x="2371007" y="6614845"/>
                </a:cubicBezTo>
                <a:cubicBezTo>
                  <a:pt x="2360669" y="6614845"/>
                  <a:pt x="2344422" y="6611891"/>
                  <a:pt x="2329652" y="6615829"/>
                </a:cubicBezTo>
                <a:cubicBezTo>
                  <a:pt x="2321775" y="6617799"/>
                  <a:pt x="2305036" y="6611891"/>
                  <a:pt x="2305036" y="6636999"/>
                </a:cubicBezTo>
                <a:cubicBezTo>
                  <a:pt x="2305036" y="6667523"/>
                  <a:pt x="2275497" y="6676877"/>
                  <a:pt x="2249897" y="6659646"/>
                </a:cubicBezTo>
                <a:cubicBezTo>
                  <a:pt x="2219865" y="6639953"/>
                  <a:pt x="2191803" y="6616814"/>
                  <a:pt x="2159802" y="6599583"/>
                </a:cubicBezTo>
                <a:cubicBezTo>
                  <a:pt x="2147002" y="6592691"/>
                  <a:pt x="2127802" y="6598598"/>
                  <a:pt x="2104663" y="6598598"/>
                </a:cubicBezTo>
                <a:cubicBezTo>
                  <a:pt x="2095801" y="6594659"/>
                  <a:pt x="2079062" y="6586782"/>
                  <a:pt x="2054446" y="6574967"/>
                </a:cubicBezTo>
                <a:cubicBezTo>
                  <a:pt x="2069216" y="6567582"/>
                  <a:pt x="2081524" y="6561182"/>
                  <a:pt x="2094324" y="6554782"/>
                </a:cubicBezTo>
                <a:cubicBezTo>
                  <a:pt x="2067739" y="6499642"/>
                  <a:pt x="2055431" y="6492258"/>
                  <a:pt x="1992906" y="6497181"/>
                </a:cubicBezTo>
                <a:cubicBezTo>
                  <a:pt x="1994383" y="6491273"/>
                  <a:pt x="1995860" y="6484873"/>
                  <a:pt x="1997829" y="6476011"/>
                </a:cubicBezTo>
                <a:cubicBezTo>
                  <a:pt x="1951552" y="6503088"/>
                  <a:pt x="1935797" y="6459272"/>
                  <a:pt x="1909212" y="6441056"/>
                </a:cubicBezTo>
                <a:cubicBezTo>
                  <a:pt x="1900350" y="6435149"/>
                  <a:pt x="1890996" y="6430225"/>
                  <a:pt x="1882135" y="6424810"/>
                </a:cubicBezTo>
                <a:cubicBezTo>
                  <a:pt x="1879673" y="6427764"/>
                  <a:pt x="1877704" y="6430718"/>
                  <a:pt x="1875242" y="6433671"/>
                </a:cubicBezTo>
                <a:cubicBezTo>
                  <a:pt x="1884596" y="6455334"/>
                  <a:pt x="1894443" y="6476503"/>
                  <a:pt x="1906258" y="6503088"/>
                </a:cubicBezTo>
                <a:cubicBezTo>
                  <a:pt x="1890012" y="6523766"/>
                  <a:pt x="1870319" y="6517858"/>
                  <a:pt x="1850626" y="6494227"/>
                </a:cubicBezTo>
                <a:cubicBezTo>
                  <a:pt x="1832903" y="6473057"/>
                  <a:pt x="1815672" y="6449918"/>
                  <a:pt x="1780225" y="6462226"/>
                </a:cubicBezTo>
                <a:cubicBezTo>
                  <a:pt x="1774809" y="6450410"/>
                  <a:pt x="1770378" y="6439579"/>
                  <a:pt x="1765455" y="6427764"/>
                </a:cubicBezTo>
                <a:cubicBezTo>
                  <a:pt x="1778748" y="6418410"/>
                  <a:pt x="1791056" y="6409056"/>
                  <a:pt x="1803856" y="6399701"/>
                </a:cubicBezTo>
                <a:cubicBezTo>
                  <a:pt x="1765455" y="6380501"/>
                  <a:pt x="1730008" y="6363270"/>
                  <a:pt x="1694561" y="6345546"/>
                </a:cubicBezTo>
                <a:cubicBezTo>
                  <a:pt x="1692592" y="6348500"/>
                  <a:pt x="1690130" y="6351454"/>
                  <a:pt x="1688161" y="6354408"/>
                </a:cubicBezTo>
                <a:cubicBezTo>
                  <a:pt x="1702931" y="6366716"/>
                  <a:pt x="1717208" y="6379024"/>
                  <a:pt x="1735916" y="6394778"/>
                </a:cubicBezTo>
                <a:cubicBezTo>
                  <a:pt x="1725577" y="6403640"/>
                  <a:pt x="1711792" y="6414963"/>
                  <a:pt x="1692100" y="6431210"/>
                </a:cubicBezTo>
                <a:cubicBezTo>
                  <a:pt x="1685207" y="6405117"/>
                  <a:pt x="1683730" y="6383455"/>
                  <a:pt x="1674376" y="6365731"/>
                </a:cubicBezTo>
                <a:cubicBezTo>
                  <a:pt x="1659606" y="6336685"/>
                  <a:pt x="1640406" y="6310100"/>
                  <a:pt x="1624652" y="6284006"/>
                </a:cubicBezTo>
                <a:cubicBezTo>
                  <a:pt x="1644345" y="6290899"/>
                  <a:pt x="1669945" y="6300253"/>
                  <a:pt x="1695546" y="6309115"/>
                </a:cubicBezTo>
                <a:cubicBezTo>
                  <a:pt x="1696530" y="6306653"/>
                  <a:pt x="1697515" y="6304191"/>
                  <a:pt x="1698500" y="6301730"/>
                </a:cubicBezTo>
                <a:cubicBezTo>
                  <a:pt x="1686192" y="6285976"/>
                  <a:pt x="1673391" y="6270222"/>
                  <a:pt x="1657637" y="6250036"/>
                </a:cubicBezTo>
                <a:cubicBezTo>
                  <a:pt x="1659606" y="6249544"/>
                  <a:pt x="1652714" y="6252006"/>
                  <a:pt x="1648283" y="6253483"/>
                </a:cubicBezTo>
                <a:cubicBezTo>
                  <a:pt x="1624652" y="6197851"/>
                  <a:pt x="1556220" y="6239698"/>
                  <a:pt x="1526188" y="6197358"/>
                </a:cubicBezTo>
                <a:cubicBezTo>
                  <a:pt x="1532096" y="6235760"/>
                  <a:pt x="1581328" y="6228375"/>
                  <a:pt x="1591174" y="6267760"/>
                </a:cubicBezTo>
                <a:cubicBezTo>
                  <a:pt x="1573451" y="6258406"/>
                  <a:pt x="1558189" y="6250529"/>
                  <a:pt x="1535050" y="6238713"/>
                </a:cubicBezTo>
                <a:cubicBezTo>
                  <a:pt x="1549327" y="6269237"/>
                  <a:pt x="1559173" y="6290407"/>
                  <a:pt x="1571974" y="6316992"/>
                </a:cubicBezTo>
                <a:cubicBezTo>
                  <a:pt x="1559666" y="6317484"/>
                  <a:pt x="1541942" y="6322408"/>
                  <a:pt x="1539481" y="6317977"/>
                </a:cubicBezTo>
                <a:cubicBezTo>
                  <a:pt x="1529634" y="6300253"/>
                  <a:pt x="1521757" y="6280560"/>
                  <a:pt x="1517819" y="6260868"/>
                </a:cubicBezTo>
                <a:cubicBezTo>
                  <a:pt x="1513880" y="6240683"/>
                  <a:pt x="1514865" y="6219513"/>
                  <a:pt x="1513880" y="6208189"/>
                </a:cubicBezTo>
                <a:cubicBezTo>
                  <a:pt x="1491234" y="6203266"/>
                  <a:pt x="1476956" y="6201297"/>
                  <a:pt x="1463664" y="6197358"/>
                </a:cubicBezTo>
                <a:cubicBezTo>
                  <a:pt x="1448894" y="6193420"/>
                  <a:pt x="1434617" y="6188497"/>
                  <a:pt x="1420340" y="6183573"/>
                </a:cubicBezTo>
                <a:cubicBezTo>
                  <a:pt x="1417878" y="6187020"/>
                  <a:pt x="1415416" y="6190958"/>
                  <a:pt x="1412955" y="6194405"/>
                </a:cubicBezTo>
                <a:cubicBezTo>
                  <a:pt x="1427232" y="6210651"/>
                  <a:pt x="1441509" y="6226898"/>
                  <a:pt x="1456279" y="6243144"/>
                </a:cubicBezTo>
                <a:cubicBezTo>
                  <a:pt x="1454310" y="6246098"/>
                  <a:pt x="1451848" y="6249052"/>
                  <a:pt x="1449879" y="6251514"/>
                </a:cubicBezTo>
                <a:cubicBezTo>
                  <a:pt x="1437078" y="6246590"/>
                  <a:pt x="1421817" y="6244129"/>
                  <a:pt x="1410985" y="6235760"/>
                </a:cubicBezTo>
                <a:cubicBezTo>
                  <a:pt x="1379969" y="6212128"/>
                  <a:pt x="1346000" y="6202282"/>
                  <a:pt x="1307106" y="6199820"/>
                </a:cubicBezTo>
                <a:cubicBezTo>
                  <a:pt x="1296768" y="6199328"/>
                  <a:pt x="1285937" y="6182097"/>
                  <a:pt x="1277567" y="6170773"/>
                </a:cubicBezTo>
                <a:cubicBezTo>
                  <a:pt x="1262305" y="6150096"/>
                  <a:pt x="1268213" y="6111695"/>
                  <a:pt x="1224397" y="6115142"/>
                </a:cubicBezTo>
                <a:cubicBezTo>
                  <a:pt x="1214550" y="6116126"/>
                  <a:pt x="1202735" y="6096433"/>
                  <a:pt x="1193873" y="6084617"/>
                </a:cubicBezTo>
                <a:cubicBezTo>
                  <a:pt x="1184027" y="6070833"/>
                  <a:pt x="1174673" y="6057048"/>
                  <a:pt x="1163842" y="6044247"/>
                </a:cubicBezTo>
                <a:cubicBezTo>
                  <a:pt x="1153011" y="6030955"/>
                  <a:pt x="1169257" y="5990585"/>
                  <a:pt x="1126918" y="6011262"/>
                </a:cubicBezTo>
                <a:cubicBezTo>
                  <a:pt x="1126918" y="5981723"/>
                  <a:pt x="1126918" y="5957107"/>
                  <a:pt x="1126918" y="5927075"/>
                </a:cubicBezTo>
                <a:cubicBezTo>
                  <a:pt x="1122979" y="5915752"/>
                  <a:pt x="1117071" y="5897044"/>
                  <a:pt x="1108210" y="5869474"/>
                </a:cubicBezTo>
                <a:cubicBezTo>
                  <a:pt x="1097379" y="5897044"/>
                  <a:pt x="1091471" y="5913291"/>
                  <a:pt x="1084578" y="5929537"/>
                </a:cubicBezTo>
                <a:cubicBezTo>
                  <a:pt x="1078178" y="5944799"/>
                  <a:pt x="1070301" y="5960061"/>
                  <a:pt x="1054054" y="5973846"/>
                </a:cubicBezTo>
                <a:cubicBezTo>
                  <a:pt x="1056516" y="5942830"/>
                  <a:pt x="1050608" y="5908368"/>
                  <a:pt x="1062916" y="5881782"/>
                </a:cubicBezTo>
                <a:cubicBezTo>
                  <a:pt x="1078178" y="5848304"/>
                  <a:pt x="1040762" y="5827627"/>
                  <a:pt x="1060947" y="5798580"/>
                </a:cubicBezTo>
                <a:cubicBezTo>
                  <a:pt x="1055531" y="5797596"/>
                  <a:pt x="1050608" y="5796611"/>
                  <a:pt x="1045193" y="5795627"/>
                </a:cubicBezTo>
                <a:cubicBezTo>
                  <a:pt x="1040270" y="5806949"/>
                  <a:pt x="1035346" y="5818273"/>
                  <a:pt x="1028454" y="5834027"/>
                </a:cubicBezTo>
                <a:cubicBezTo>
                  <a:pt x="1030915" y="5834520"/>
                  <a:pt x="1023531" y="5832550"/>
                  <a:pt x="1021069" y="5832058"/>
                </a:cubicBezTo>
                <a:cubicBezTo>
                  <a:pt x="1012207" y="5848797"/>
                  <a:pt x="1003838" y="5864551"/>
                  <a:pt x="995468" y="5880797"/>
                </a:cubicBezTo>
                <a:cubicBezTo>
                  <a:pt x="989561" y="5878336"/>
                  <a:pt x="983653" y="5875382"/>
                  <a:pt x="977745" y="5872920"/>
                </a:cubicBezTo>
                <a:cubicBezTo>
                  <a:pt x="984145" y="5855689"/>
                  <a:pt x="990545" y="5838950"/>
                  <a:pt x="998915" y="5816796"/>
                </a:cubicBezTo>
                <a:cubicBezTo>
                  <a:pt x="954114" y="5814827"/>
                  <a:pt x="950668" y="5776426"/>
                  <a:pt x="941313" y="5742456"/>
                </a:cubicBezTo>
                <a:cubicBezTo>
                  <a:pt x="951160" y="5736056"/>
                  <a:pt x="961006" y="5729656"/>
                  <a:pt x="970853" y="5723748"/>
                </a:cubicBezTo>
                <a:cubicBezTo>
                  <a:pt x="957560" y="5709471"/>
                  <a:pt x="944760" y="5694701"/>
                  <a:pt x="926544" y="5675008"/>
                </a:cubicBezTo>
                <a:cubicBezTo>
                  <a:pt x="935898" y="5702086"/>
                  <a:pt x="940329" y="5720794"/>
                  <a:pt x="944760" y="5739994"/>
                </a:cubicBezTo>
                <a:close/>
                <a:moveTo>
                  <a:pt x="287514" y="2835806"/>
                </a:moveTo>
                <a:cubicBezTo>
                  <a:pt x="284068" y="2834821"/>
                  <a:pt x="280622" y="2833837"/>
                  <a:pt x="277175" y="2833345"/>
                </a:cubicBezTo>
                <a:cubicBezTo>
                  <a:pt x="277175" y="2821529"/>
                  <a:pt x="278652" y="2809713"/>
                  <a:pt x="276683" y="2797897"/>
                </a:cubicBezTo>
                <a:cubicBezTo>
                  <a:pt x="275206" y="2789036"/>
                  <a:pt x="269298" y="2772789"/>
                  <a:pt x="266837" y="2773282"/>
                </a:cubicBezTo>
                <a:cubicBezTo>
                  <a:pt x="245667" y="2776235"/>
                  <a:pt x="225482" y="2782143"/>
                  <a:pt x="204805" y="2787066"/>
                </a:cubicBezTo>
                <a:cubicBezTo>
                  <a:pt x="206282" y="2791497"/>
                  <a:pt x="208251" y="2796421"/>
                  <a:pt x="208743" y="2800851"/>
                </a:cubicBezTo>
                <a:cubicBezTo>
                  <a:pt x="210220" y="2809713"/>
                  <a:pt x="210712" y="2819067"/>
                  <a:pt x="211697" y="2827929"/>
                </a:cubicBezTo>
                <a:cubicBezTo>
                  <a:pt x="243205" y="2823006"/>
                  <a:pt x="265360" y="2848114"/>
                  <a:pt x="282099" y="2874207"/>
                </a:cubicBezTo>
                <a:cubicBezTo>
                  <a:pt x="301791" y="2904238"/>
                  <a:pt x="270283" y="2914577"/>
                  <a:pt x="272252" y="2936731"/>
                </a:cubicBezTo>
                <a:cubicBezTo>
                  <a:pt x="276191" y="2982517"/>
                  <a:pt x="276191" y="3029287"/>
                  <a:pt x="272745" y="3075073"/>
                </a:cubicBezTo>
                <a:cubicBezTo>
                  <a:pt x="269298" y="3120858"/>
                  <a:pt x="270775" y="3170090"/>
                  <a:pt x="230897" y="3210953"/>
                </a:cubicBezTo>
                <a:cubicBezTo>
                  <a:pt x="226467" y="3150890"/>
                  <a:pt x="192989" y="3222276"/>
                  <a:pt x="185604" y="3203076"/>
                </a:cubicBezTo>
                <a:cubicBezTo>
                  <a:pt x="184620" y="3218830"/>
                  <a:pt x="183143" y="3242461"/>
                  <a:pt x="181666" y="3266585"/>
                </a:cubicBezTo>
                <a:cubicBezTo>
                  <a:pt x="193974" y="3270523"/>
                  <a:pt x="209728" y="3275447"/>
                  <a:pt x="222528" y="3279385"/>
                </a:cubicBezTo>
                <a:cubicBezTo>
                  <a:pt x="226467" y="3263631"/>
                  <a:pt x="230405" y="3248369"/>
                  <a:pt x="233851" y="3233600"/>
                </a:cubicBezTo>
                <a:cubicBezTo>
                  <a:pt x="237790" y="3233600"/>
                  <a:pt x="241729" y="3233600"/>
                  <a:pt x="245667" y="3234092"/>
                </a:cubicBezTo>
                <a:cubicBezTo>
                  <a:pt x="254036" y="3270523"/>
                  <a:pt x="261914" y="3306955"/>
                  <a:pt x="270775" y="3347325"/>
                </a:cubicBezTo>
                <a:cubicBezTo>
                  <a:pt x="279637" y="3337479"/>
                  <a:pt x="286530" y="3329110"/>
                  <a:pt x="291945" y="3323202"/>
                </a:cubicBezTo>
                <a:cubicBezTo>
                  <a:pt x="283576" y="3310401"/>
                  <a:pt x="277175" y="3300555"/>
                  <a:pt x="272745" y="3293170"/>
                </a:cubicBezTo>
                <a:cubicBezTo>
                  <a:pt x="288006" y="3291693"/>
                  <a:pt x="300807" y="3292678"/>
                  <a:pt x="311145" y="3288247"/>
                </a:cubicBezTo>
                <a:cubicBezTo>
                  <a:pt x="315084" y="3286278"/>
                  <a:pt x="310653" y="3270523"/>
                  <a:pt x="314592" y="3263139"/>
                </a:cubicBezTo>
                <a:cubicBezTo>
                  <a:pt x="348069" y="3203568"/>
                  <a:pt x="348069" y="3193229"/>
                  <a:pt x="311638" y="3145967"/>
                </a:cubicBezTo>
                <a:cubicBezTo>
                  <a:pt x="331331" y="3131690"/>
                  <a:pt x="349054" y="3116428"/>
                  <a:pt x="321976" y="3097720"/>
                </a:cubicBezTo>
                <a:cubicBezTo>
                  <a:pt x="328869" y="3089842"/>
                  <a:pt x="341177" y="3082950"/>
                  <a:pt x="342162" y="3074581"/>
                </a:cubicBezTo>
                <a:cubicBezTo>
                  <a:pt x="346100" y="3039134"/>
                  <a:pt x="348562" y="3002702"/>
                  <a:pt x="303268" y="2985963"/>
                </a:cubicBezTo>
                <a:cubicBezTo>
                  <a:pt x="386963" y="2935255"/>
                  <a:pt x="390901" y="2915562"/>
                  <a:pt x="337238" y="2850576"/>
                </a:cubicBezTo>
                <a:cubicBezTo>
                  <a:pt x="386963" y="2804298"/>
                  <a:pt x="390409" y="2752604"/>
                  <a:pt x="335269" y="2721096"/>
                </a:cubicBezTo>
                <a:cubicBezTo>
                  <a:pt x="318038" y="2760974"/>
                  <a:pt x="302776" y="2798390"/>
                  <a:pt x="287514" y="2835806"/>
                </a:cubicBezTo>
                <a:close/>
                <a:moveTo>
                  <a:pt x="275699" y="2511860"/>
                </a:moveTo>
                <a:cubicBezTo>
                  <a:pt x="338223" y="2490691"/>
                  <a:pt x="350531" y="2493645"/>
                  <a:pt x="371701" y="2527614"/>
                </a:cubicBezTo>
                <a:cubicBezTo>
                  <a:pt x="357916" y="2568969"/>
                  <a:pt x="345115" y="2606878"/>
                  <a:pt x="331823" y="2646756"/>
                </a:cubicBezTo>
                <a:cubicBezTo>
                  <a:pt x="324438" y="2646263"/>
                  <a:pt x="309176" y="2644294"/>
                  <a:pt x="284560" y="2642325"/>
                </a:cubicBezTo>
                <a:cubicBezTo>
                  <a:pt x="304253" y="2672848"/>
                  <a:pt x="319515" y="2695987"/>
                  <a:pt x="337731" y="2723557"/>
                </a:cubicBezTo>
                <a:cubicBezTo>
                  <a:pt x="363824" y="2694018"/>
                  <a:pt x="384993" y="2670387"/>
                  <a:pt x="406163" y="2646263"/>
                </a:cubicBezTo>
                <a:cubicBezTo>
                  <a:pt x="404194" y="2643309"/>
                  <a:pt x="402224" y="2640848"/>
                  <a:pt x="400747" y="2637894"/>
                </a:cubicBezTo>
                <a:cubicBezTo>
                  <a:pt x="386470" y="2638879"/>
                  <a:pt x="372193" y="2640355"/>
                  <a:pt x="351023" y="2641832"/>
                </a:cubicBezTo>
                <a:cubicBezTo>
                  <a:pt x="385486" y="2597524"/>
                  <a:pt x="416502" y="2557646"/>
                  <a:pt x="444072" y="2522199"/>
                </a:cubicBezTo>
                <a:cubicBezTo>
                  <a:pt x="398286" y="2463121"/>
                  <a:pt x="456872" y="2439982"/>
                  <a:pt x="481488" y="2406504"/>
                </a:cubicBezTo>
                <a:cubicBezTo>
                  <a:pt x="468687" y="2400104"/>
                  <a:pt x="458349" y="2395673"/>
                  <a:pt x="453918" y="2393211"/>
                </a:cubicBezTo>
                <a:cubicBezTo>
                  <a:pt x="467703" y="2376965"/>
                  <a:pt x="480503" y="2361703"/>
                  <a:pt x="493303" y="2346441"/>
                </a:cubicBezTo>
                <a:cubicBezTo>
                  <a:pt x="487396" y="2345949"/>
                  <a:pt x="481488" y="2345457"/>
                  <a:pt x="475580" y="2344964"/>
                </a:cubicBezTo>
                <a:cubicBezTo>
                  <a:pt x="469180" y="2335118"/>
                  <a:pt x="456872" y="2324779"/>
                  <a:pt x="457364" y="2315425"/>
                </a:cubicBezTo>
                <a:cubicBezTo>
                  <a:pt x="458349" y="2301640"/>
                  <a:pt x="467703" y="2288348"/>
                  <a:pt x="475580" y="2276040"/>
                </a:cubicBezTo>
                <a:cubicBezTo>
                  <a:pt x="488380" y="2256347"/>
                  <a:pt x="502657" y="2238131"/>
                  <a:pt x="515458" y="2219915"/>
                </a:cubicBezTo>
                <a:cubicBezTo>
                  <a:pt x="479026" y="2198253"/>
                  <a:pt x="466226" y="2218438"/>
                  <a:pt x="453426" y="2237146"/>
                </a:cubicBezTo>
                <a:cubicBezTo>
                  <a:pt x="441118" y="2254870"/>
                  <a:pt x="429794" y="2272593"/>
                  <a:pt x="417979" y="2290809"/>
                </a:cubicBezTo>
                <a:cubicBezTo>
                  <a:pt x="366777" y="2253885"/>
                  <a:pt x="366777" y="2253885"/>
                  <a:pt x="353977" y="2264716"/>
                </a:cubicBezTo>
                <a:cubicBezTo>
                  <a:pt x="349054" y="2313456"/>
                  <a:pt x="384993" y="2324779"/>
                  <a:pt x="410594" y="2336595"/>
                </a:cubicBezTo>
                <a:cubicBezTo>
                  <a:pt x="409609" y="2346441"/>
                  <a:pt x="409117" y="2353826"/>
                  <a:pt x="408625" y="2361211"/>
                </a:cubicBezTo>
                <a:cubicBezTo>
                  <a:pt x="407148" y="2374996"/>
                  <a:pt x="410594" y="2393211"/>
                  <a:pt x="402717" y="2402073"/>
                </a:cubicBezTo>
                <a:cubicBezTo>
                  <a:pt x="396317" y="2409458"/>
                  <a:pt x="388439" y="2423243"/>
                  <a:pt x="364808" y="2416350"/>
                </a:cubicBezTo>
                <a:cubicBezTo>
                  <a:pt x="335761" y="2407489"/>
                  <a:pt x="295391" y="2386811"/>
                  <a:pt x="269791" y="2435551"/>
                </a:cubicBezTo>
                <a:cubicBezTo>
                  <a:pt x="252560" y="2466075"/>
                  <a:pt x="264867" y="2486752"/>
                  <a:pt x="275699" y="2511860"/>
                </a:cubicBezTo>
                <a:close/>
                <a:moveTo>
                  <a:pt x="183635" y="2956424"/>
                </a:moveTo>
                <a:cubicBezTo>
                  <a:pt x="179696" y="2956424"/>
                  <a:pt x="175265" y="2956424"/>
                  <a:pt x="171327" y="2956424"/>
                </a:cubicBezTo>
                <a:cubicBezTo>
                  <a:pt x="161481" y="2995810"/>
                  <a:pt x="150157" y="3034703"/>
                  <a:pt x="142772" y="3074581"/>
                </a:cubicBezTo>
                <a:cubicBezTo>
                  <a:pt x="137849" y="3101658"/>
                  <a:pt x="157050" y="3115935"/>
                  <a:pt x="180189" y="3103135"/>
                </a:cubicBezTo>
                <a:cubicBezTo>
                  <a:pt x="209728" y="3086889"/>
                  <a:pt x="246159" y="3075073"/>
                  <a:pt x="246652" y="3029287"/>
                </a:cubicBezTo>
                <a:cubicBezTo>
                  <a:pt x="246652" y="3011071"/>
                  <a:pt x="256006" y="2992856"/>
                  <a:pt x="257975" y="2974148"/>
                </a:cubicBezTo>
                <a:cubicBezTo>
                  <a:pt x="259944" y="2951501"/>
                  <a:pt x="258467" y="2927870"/>
                  <a:pt x="258467" y="2904731"/>
                </a:cubicBezTo>
                <a:cubicBezTo>
                  <a:pt x="255021" y="2904731"/>
                  <a:pt x="251083" y="2904731"/>
                  <a:pt x="247636" y="2905223"/>
                </a:cubicBezTo>
                <a:cubicBezTo>
                  <a:pt x="252560" y="2933285"/>
                  <a:pt x="217113" y="2955932"/>
                  <a:pt x="239759" y="2987440"/>
                </a:cubicBezTo>
                <a:cubicBezTo>
                  <a:pt x="241236" y="2989902"/>
                  <a:pt x="228436" y="3008610"/>
                  <a:pt x="221543" y="3009595"/>
                </a:cubicBezTo>
                <a:cubicBezTo>
                  <a:pt x="213666" y="3010579"/>
                  <a:pt x="201851" y="3001225"/>
                  <a:pt x="196928" y="2992856"/>
                </a:cubicBezTo>
                <a:cubicBezTo>
                  <a:pt x="189543" y="2982517"/>
                  <a:pt x="187573" y="2968732"/>
                  <a:pt x="183635" y="2956424"/>
                </a:cubicBezTo>
                <a:close/>
                <a:moveTo>
                  <a:pt x="371208" y="3863768"/>
                </a:moveTo>
                <a:cubicBezTo>
                  <a:pt x="345608" y="3880999"/>
                  <a:pt x="325423" y="3894784"/>
                  <a:pt x="303761" y="3909553"/>
                </a:cubicBezTo>
                <a:cubicBezTo>
                  <a:pt x="306715" y="3936631"/>
                  <a:pt x="302776" y="3969616"/>
                  <a:pt x="315576" y="3993247"/>
                </a:cubicBezTo>
                <a:cubicBezTo>
                  <a:pt x="330346" y="4019833"/>
                  <a:pt x="359885" y="4038541"/>
                  <a:pt x="388932" y="4066110"/>
                </a:cubicBezTo>
                <a:cubicBezTo>
                  <a:pt x="383024" y="3999155"/>
                  <a:pt x="377608" y="3936138"/>
                  <a:pt x="371208" y="3863768"/>
                </a:cubicBezTo>
                <a:close/>
                <a:moveTo>
                  <a:pt x="5681851" y="1340634"/>
                </a:moveTo>
                <a:cubicBezTo>
                  <a:pt x="5674958" y="1319957"/>
                  <a:pt x="5664620" y="1300756"/>
                  <a:pt x="5662158" y="1280571"/>
                </a:cubicBezTo>
                <a:cubicBezTo>
                  <a:pt x="5656742" y="1237247"/>
                  <a:pt x="5635573" y="1215093"/>
                  <a:pt x="5592741" y="1216570"/>
                </a:cubicBezTo>
                <a:cubicBezTo>
                  <a:pt x="5583879" y="1217062"/>
                  <a:pt x="5575510" y="1227401"/>
                  <a:pt x="5566648" y="1233308"/>
                </a:cubicBezTo>
                <a:cubicBezTo>
                  <a:pt x="5573048" y="1240693"/>
                  <a:pt x="5577479" y="1251032"/>
                  <a:pt x="5585849" y="1255463"/>
                </a:cubicBezTo>
                <a:cubicBezTo>
                  <a:pt x="5607018" y="1266294"/>
                  <a:pt x="5625727" y="1274171"/>
                  <a:pt x="5634588" y="1301741"/>
                </a:cubicBezTo>
                <a:cubicBezTo>
                  <a:pt x="5638527" y="1316510"/>
                  <a:pt x="5643942" y="1352942"/>
                  <a:pt x="5681851" y="1340634"/>
                </a:cubicBezTo>
                <a:close/>
                <a:moveTo>
                  <a:pt x="308192" y="3346341"/>
                </a:moveTo>
                <a:cubicBezTo>
                  <a:pt x="304745" y="3344863"/>
                  <a:pt x="300807" y="3343387"/>
                  <a:pt x="297361" y="3341417"/>
                </a:cubicBezTo>
                <a:cubicBezTo>
                  <a:pt x="285053" y="3356187"/>
                  <a:pt x="259944" y="3373418"/>
                  <a:pt x="261914" y="3384741"/>
                </a:cubicBezTo>
                <a:cubicBezTo>
                  <a:pt x="273729" y="3439881"/>
                  <a:pt x="240744" y="3437912"/>
                  <a:pt x="196928" y="3432989"/>
                </a:cubicBezTo>
                <a:cubicBezTo>
                  <a:pt x="208251" y="3447266"/>
                  <a:pt x="215143" y="3456620"/>
                  <a:pt x="217605" y="3459574"/>
                </a:cubicBezTo>
                <a:cubicBezTo>
                  <a:pt x="235328" y="3454651"/>
                  <a:pt x="248621" y="3451205"/>
                  <a:pt x="258467" y="3448743"/>
                </a:cubicBezTo>
                <a:cubicBezTo>
                  <a:pt x="258467" y="3467943"/>
                  <a:pt x="258467" y="3480744"/>
                  <a:pt x="258467" y="3493544"/>
                </a:cubicBezTo>
                <a:cubicBezTo>
                  <a:pt x="261421" y="3494036"/>
                  <a:pt x="263883" y="3494036"/>
                  <a:pt x="266837" y="3494529"/>
                </a:cubicBezTo>
                <a:cubicBezTo>
                  <a:pt x="270775" y="3485174"/>
                  <a:pt x="274714" y="3476313"/>
                  <a:pt x="278160" y="3466959"/>
                </a:cubicBezTo>
                <a:cubicBezTo>
                  <a:pt x="285545" y="3470897"/>
                  <a:pt x="291453" y="3473851"/>
                  <a:pt x="305730" y="3481236"/>
                </a:cubicBezTo>
                <a:cubicBezTo>
                  <a:pt x="301791" y="3453666"/>
                  <a:pt x="295884" y="3433481"/>
                  <a:pt x="296376" y="3413788"/>
                </a:cubicBezTo>
                <a:cubicBezTo>
                  <a:pt x="297361" y="3391142"/>
                  <a:pt x="304253" y="3368495"/>
                  <a:pt x="308192" y="3346341"/>
                </a:cubicBezTo>
                <a:close/>
                <a:moveTo>
                  <a:pt x="296868" y="3638286"/>
                </a:moveTo>
                <a:cubicBezTo>
                  <a:pt x="289976" y="3649117"/>
                  <a:pt x="283083" y="3659947"/>
                  <a:pt x="276191" y="3670779"/>
                </a:cubicBezTo>
                <a:cubicBezTo>
                  <a:pt x="305238" y="3693425"/>
                  <a:pt x="316069" y="3719026"/>
                  <a:pt x="287022" y="3751026"/>
                </a:cubicBezTo>
                <a:cubicBezTo>
                  <a:pt x="294899" y="3752996"/>
                  <a:pt x="301791" y="3754473"/>
                  <a:pt x="307207" y="3755950"/>
                </a:cubicBezTo>
                <a:cubicBezTo>
                  <a:pt x="305730" y="3774658"/>
                  <a:pt x="304745" y="3792381"/>
                  <a:pt x="303761" y="3811089"/>
                </a:cubicBezTo>
                <a:cubicBezTo>
                  <a:pt x="335269" y="3805674"/>
                  <a:pt x="335269" y="3805674"/>
                  <a:pt x="342654" y="3728872"/>
                </a:cubicBezTo>
                <a:cubicBezTo>
                  <a:pt x="345608" y="3697364"/>
                  <a:pt x="321484" y="3650101"/>
                  <a:pt x="296868" y="3638286"/>
                </a:cubicBezTo>
                <a:close/>
                <a:moveTo>
                  <a:pt x="168373" y="2626078"/>
                </a:moveTo>
                <a:cubicBezTo>
                  <a:pt x="166404" y="2631001"/>
                  <a:pt x="163942" y="2635925"/>
                  <a:pt x="161973" y="2640848"/>
                </a:cubicBezTo>
                <a:cubicBezTo>
                  <a:pt x="240252" y="2611801"/>
                  <a:pt x="177235" y="2701895"/>
                  <a:pt x="224497" y="2696972"/>
                </a:cubicBezTo>
                <a:cubicBezTo>
                  <a:pt x="231882" y="2671864"/>
                  <a:pt x="234344" y="2640848"/>
                  <a:pt x="249606" y="2619678"/>
                </a:cubicBezTo>
                <a:cubicBezTo>
                  <a:pt x="267329" y="2596047"/>
                  <a:pt x="266837" y="2576846"/>
                  <a:pt x="262406" y="2549277"/>
                </a:cubicBezTo>
                <a:cubicBezTo>
                  <a:pt x="237790" y="2569954"/>
                  <a:pt x="216620" y="2588170"/>
                  <a:pt x="195451" y="2606385"/>
                </a:cubicBezTo>
                <a:cubicBezTo>
                  <a:pt x="196435" y="2607370"/>
                  <a:pt x="200866" y="2611309"/>
                  <a:pt x="205789" y="2615740"/>
                </a:cubicBezTo>
                <a:cubicBezTo>
                  <a:pt x="192497" y="2619678"/>
                  <a:pt x="180681" y="2622632"/>
                  <a:pt x="168373" y="2626078"/>
                </a:cubicBezTo>
                <a:close/>
                <a:moveTo>
                  <a:pt x="1281013" y="6122526"/>
                </a:moveTo>
                <a:cubicBezTo>
                  <a:pt x="1298737" y="6145173"/>
                  <a:pt x="1313506" y="6164373"/>
                  <a:pt x="1324338" y="6178158"/>
                </a:cubicBezTo>
                <a:cubicBezTo>
                  <a:pt x="1336153" y="6167327"/>
                  <a:pt x="1344522" y="6153542"/>
                  <a:pt x="1350923" y="6154527"/>
                </a:cubicBezTo>
                <a:cubicBezTo>
                  <a:pt x="1369138" y="6156989"/>
                  <a:pt x="1386370" y="6164866"/>
                  <a:pt x="1411478" y="6173235"/>
                </a:cubicBezTo>
                <a:cubicBezTo>
                  <a:pt x="1425263" y="6162896"/>
                  <a:pt x="1418863" y="6149604"/>
                  <a:pt x="1396216" y="6139757"/>
                </a:cubicBezTo>
                <a:cubicBezTo>
                  <a:pt x="1375539" y="6130895"/>
                  <a:pt x="1349938" y="6127449"/>
                  <a:pt x="1334676" y="6113172"/>
                </a:cubicBezTo>
                <a:cubicBezTo>
                  <a:pt x="1308091" y="6089048"/>
                  <a:pt x="1295783" y="6101356"/>
                  <a:pt x="1281013" y="6122526"/>
                </a:cubicBezTo>
                <a:close/>
                <a:moveTo>
                  <a:pt x="172804" y="4064141"/>
                </a:moveTo>
                <a:cubicBezTo>
                  <a:pt x="168865" y="4067095"/>
                  <a:pt x="164434" y="4070049"/>
                  <a:pt x="160496" y="4073495"/>
                </a:cubicBezTo>
                <a:cubicBezTo>
                  <a:pt x="162465" y="4086788"/>
                  <a:pt x="160988" y="4103527"/>
                  <a:pt x="168373" y="4112881"/>
                </a:cubicBezTo>
                <a:cubicBezTo>
                  <a:pt x="172804" y="4118789"/>
                  <a:pt x="191512" y="4113373"/>
                  <a:pt x="203820" y="4112881"/>
                </a:cubicBezTo>
                <a:cubicBezTo>
                  <a:pt x="214159" y="4112389"/>
                  <a:pt x="224497" y="4110912"/>
                  <a:pt x="234836" y="4109927"/>
                </a:cubicBezTo>
                <a:cubicBezTo>
                  <a:pt x="235328" y="4112389"/>
                  <a:pt x="235328" y="4115342"/>
                  <a:pt x="235821" y="4117804"/>
                </a:cubicBezTo>
                <a:cubicBezTo>
                  <a:pt x="227451" y="4124696"/>
                  <a:pt x="219082" y="4131589"/>
                  <a:pt x="209728" y="4138974"/>
                </a:cubicBezTo>
                <a:cubicBezTo>
                  <a:pt x="217113" y="4150297"/>
                  <a:pt x="221051" y="4163097"/>
                  <a:pt x="229913" y="4168020"/>
                </a:cubicBezTo>
                <a:cubicBezTo>
                  <a:pt x="236313" y="4171467"/>
                  <a:pt x="248621" y="4165067"/>
                  <a:pt x="258467" y="4163097"/>
                </a:cubicBezTo>
                <a:cubicBezTo>
                  <a:pt x="254036" y="4143897"/>
                  <a:pt x="255021" y="4118296"/>
                  <a:pt x="243205" y="4106481"/>
                </a:cubicBezTo>
                <a:cubicBezTo>
                  <a:pt x="224990" y="4087280"/>
                  <a:pt x="196928" y="4077434"/>
                  <a:pt x="172804" y="4064141"/>
                </a:cubicBezTo>
                <a:close/>
                <a:moveTo>
                  <a:pt x="6762983" y="4206421"/>
                </a:moveTo>
                <a:cubicBezTo>
                  <a:pt x="6811722" y="4197068"/>
                  <a:pt x="6831907" y="4166051"/>
                  <a:pt x="6836831" y="4121743"/>
                </a:cubicBezTo>
                <a:cubicBezTo>
                  <a:pt x="6781198" y="4102050"/>
                  <a:pt x="6769875" y="4133066"/>
                  <a:pt x="6762983" y="4206421"/>
                </a:cubicBezTo>
                <a:close/>
                <a:moveTo>
                  <a:pt x="4387545" y="6287453"/>
                </a:moveTo>
                <a:cubicBezTo>
                  <a:pt x="4415115" y="6308622"/>
                  <a:pt x="4489947" y="6315023"/>
                  <a:pt x="4516532" y="6293361"/>
                </a:cubicBezTo>
                <a:cubicBezTo>
                  <a:pt x="4523917" y="6286960"/>
                  <a:pt x="4522933" y="6270714"/>
                  <a:pt x="4526871" y="6253975"/>
                </a:cubicBezTo>
                <a:cubicBezTo>
                  <a:pt x="4474193" y="6266775"/>
                  <a:pt x="4429392" y="6277114"/>
                  <a:pt x="4387545" y="6287453"/>
                </a:cubicBezTo>
                <a:close/>
                <a:moveTo>
                  <a:pt x="4542625" y="6270222"/>
                </a:moveTo>
                <a:cubicBezTo>
                  <a:pt x="4595303" y="6286468"/>
                  <a:pt x="4626320" y="6250036"/>
                  <a:pt x="4662259" y="6219513"/>
                </a:cubicBezTo>
                <a:cubicBezTo>
                  <a:pt x="4624842" y="6192928"/>
                  <a:pt x="4591365" y="6270222"/>
                  <a:pt x="4561333" y="6226405"/>
                </a:cubicBezTo>
                <a:cubicBezTo>
                  <a:pt x="4555425" y="6240683"/>
                  <a:pt x="4549025" y="6255452"/>
                  <a:pt x="4542625" y="6270222"/>
                </a:cubicBezTo>
                <a:close/>
                <a:moveTo>
                  <a:pt x="6850615" y="3869675"/>
                </a:moveTo>
                <a:cubicBezTo>
                  <a:pt x="6825507" y="3883460"/>
                  <a:pt x="6801383" y="3894291"/>
                  <a:pt x="6780214" y="3908568"/>
                </a:cubicBezTo>
                <a:cubicBezTo>
                  <a:pt x="6766429" y="3917923"/>
                  <a:pt x="6756090" y="3933184"/>
                  <a:pt x="6743782" y="3945492"/>
                </a:cubicBezTo>
                <a:cubicBezTo>
                  <a:pt x="6746244" y="3947462"/>
                  <a:pt x="6748705" y="3949923"/>
                  <a:pt x="6751167" y="3951893"/>
                </a:cubicBezTo>
                <a:cubicBezTo>
                  <a:pt x="6860954" y="3892814"/>
                  <a:pt x="6860954" y="3892814"/>
                  <a:pt x="6850615" y="3869675"/>
                </a:cubicBezTo>
                <a:close/>
                <a:moveTo>
                  <a:pt x="578475" y="2019049"/>
                </a:moveTo>
                <a:cubicBezTo>
                  <a:pt x="576505" y="2016588"/>
                  <a:pt x="572567" y="2009695"/>
                  <a:pt x="568136" y="2009203"/>
                </a:cubicBezTo>
                <a:cubicBezTo>
                  <a:pt x="563705" y="2008218"/>
                  <a:pt x="554843" y="2012649"/>
                  <a:pt x="553366" y="2016588"/>
                </a:cubicBezTo>
                <a:cubicBezTo>
                  <a:pt x="541058" y="2043173"/>
                  <a:pt x="529735" y="2070743"/>
                  <a:pt x="519396" y="2098313"/>
                </a:cubicBezTo>
                <a:cubicBezTo>
                  <a:pt x="517427" y="2103728"/>
                  <a:pt x="522350" y="2112098"/>
                  <a:pt x="524319" y="2118990"/>
                </a:cubicBezTo>
                <a:cubicBezTo>
                  <a:pt x="531704" y="2116036"/>
                  <a:pt x="544012" y="2115051"/>
                  <a:pt x="545981" y="2110128"/>
                </a:cubicBezTo>
                <a:cubicBezTo>
                  <a:pt x="557305" y="2081081"/>
                  <a:pt x="567151" y="2051542"/>
                  <a:pt x="578475" y="2019049"/>
                </a:cubicBezTo>
                <a:close/>
                <a:moveTo>
                  <a:pt x="143265" y="3478282"/>
                </a:moveTo>
                <a:cubicBezTo>
                  <a:pt x="149173" y="3478282"/>
                  <a:pt x="155573" y="3478774"/>
                  <a:pt x="161481" y="3478774"/>
                </a:cubicBezTo>
                <a:cubicBezTo>
                  <a:pt x="161481" y="3434466"/>
                  <a:pt x="161481" y="3390157"/>
                  <a:pt x="161481" y="3345848"/>
                </a:cubicBezTo>
                <a:cubicBezTo>
                  <a:pt x="155080" y="3390157"/>
                  <a:pt x="126526" y="3432989"/>
                  <a:pt x="143265" y="3478282"/>
                </a:cubicBezTo>
                <a:close/>
                <a:moveTo>
                  <a:pt x="653307" y="4779973"/>
                </a:moveTo>
                <a:cubicBezTo>
                  <a:pt x="624752" y="4810004"/>
                  <a:pt x="656753" y="4830189"/>
                  <a:pt x="671523" y="4850867"/>
                </a:cubicBezTo>
                <a:cubicBezTo>
                  <a:pt x="678415" y="4860221"/>
                  <a:pt x="693677" y="4863667"/>
                  <a:pt x="705000" y="4870067"/>
                </a:cubicBezTo>
                <a:cubicBezTo>
                  <a:pt x="700077" y="4856282"/>
                  <a:pt x="697616" y="4841020"/>
                  <a:pt x="690231" y="4828712"/>
                </a:cubicBezTo>
                <a:cubicBezTo>
                  <a:pt x="680384" y="4812466"/>
                  <a:pt x="666600" y="4797696"/>
                  <a:pt x="653307" y="4779973"/>
                </a:cubicBezTo>
                <a:close/>
                <a:moveTo>
                  <a:pt x="4282681" y="6336685"/>
                </a:moveTo>
                <a:cubicBezTo>
                  <a:pt x="4285142" y="6340131"/>
                  <a:pt x="4287604" y="6343085"/>
                  <a:pt x="4290066" y="6346531"/>
                </a:cubicBezTo>
                <a:cubicBezTo>
                  <a:pt x="4302374" y="6337177"/>
                  <a:pt x="4314189" y="6327331"/>
                  <a:pt x="4325020" y="6318961"/>
                </a:cubicBezTo>
                <a:cubicBezTo>
                  <a:pt x="4339790" y="6318961"/>
                  <a:pt x="4355544" y="6318961"/>
                  <a:pt x="4371298" y="6318961"/>
                </a:cubicBezTo>
                <a:cubicBezTo>
                  <a:pt x="4372283" y="6314038"/>
                  <a:pt x="4372775" y="6309607"/>
                  <a:pt x="4373760" y="6304684"/>
                </a:cubicBezTo>
                <a:cubicBezTo>
                  <a:pt x="4362436" y="6300253"/>
                  <a:pt x="4351605" y="6294345"/>
                  <a:pt x="4339790" y="6291883"/>
                </a:cubicBezTo>
                <a:cubicBezTo>
                  <a:pt x="4301881" y="6283514"/>
                  <a:pt x="4302374" y="6322408"/>
                  <a:pt x="4282681" y="6336685"/>
                </a:cubicBezTo>
                <a:close/>
                <a:moveTo>
                  <a:pt x="438164" y="4399410"/>
                </a:moveTo>
                <a:cubicBezTo>
                  <a:pt x="441118" y="4397934"/>
                  <a:pt x="444072" y="4396949"/>
                  <a:pt x="447518" y="4395472"/>
                </a:cubicBezTo>
                <a:cubicBezTo>
                  <a:pt x="441610" y="4374302"/>
                  <a:pt x="486411" y="4353625"/>
                  <a:pt x="444564" y="4330486"/>
                </a:cubicBezTo>
                <a:cubicBezTo>
                  <a:pt x="432256" y="4345748"/>
                  <a:pt x="420933" y="4360025"/>
                  <a:pt x="408132" y="4376271"/>
                </a:cubicBezTo>
                <a:cubicBezTo>
                  <a:pt x="419456" y="4384641"/>
                  <a:pt x="428810" y="4392026"/>
                  <a:pt x="438164" y="4399410"/>
                </a:cubicBezTo>
                <a:close/>
                <a:moveTo>
                  <a:pt x="1788102" y="6310100"/>
                </a:moveTo>
                <a:cubicBezTo>
                  <a:pt x="1761516" y="6320438"/>
                  <a:pt x="1744285" y="6327331"/>
                  <a:pt x="1727054" y="6334223"/>
                </a:cubicBezTo>
                <a:cubicBezTo>
                  <a:pt x="1777763" y="6364255"/>
                  <a:pt x="1783671" y="6366224"/>
                  <a:pt x="1791056" y="6347024"/>
                </a:cubicBezTo>
                <a:cubicBezTo>
                  <a:pt x="1795486" y="6336685"/>
                  <a:pt x="1789579" y="6322408"/>
                  <a:pt x="1788102" y="6310100"/>
                </a:cubicBezTo>
                <a:close/>
                <a:moveTo>
                  <a:pt x="473118" y="4413195"/>
                </a:moveTo>
                <a:cubicBezTo>
                  <a:pt x="482965" y="4448150"/>
                  <a:pt x="488873" y="4472766"/>
                  <a:pt x="497242" y="4495905"/>
                </a:cubicBezTo>
                <a:cubicBezTo>
                  <a:pt x="498719" y="4500336"/>
                  <a:pt x="511027" y="4501320"/>
                  <a:pt x="518412" y="4503290"/>
                </a:cubicBezTo>
                <a:cubicBezTo>
                  <a:pt x="520873" y="4493936"/>
                  <a:pt x="527766" y="4483105"/>
                  <a:pt x="525304" y="4475228"/>
                </a:cubicBezTo>
                <a:cubicBezTo>
                  <a:pt x="521366" y="4461935"/>
                  <a:pt x="512504" y="4450119"/>
                  <a:pt x="503642" y="4438796"/>
                </a:cubicBezTo>
                <a:cubicBezTo>
                  <a:pt x="497242" y="4430426"/>
                  <a:pt x="486903" y="4424519"/>
                  <a:pt x="473118" y="4413195"/>
                </a:cubicBezTo>
                <a:close/>
                <a:moveTo>
                  <a:pt x="6225370" y="5299861"/>
                </a:moveTo>
                <a:cubicBezTo>
                  <a:pt x="6219463" y="5295431"/>
                  <a:pt x="6213555" y="5291492"/>
                  <a:pt x="6207647" y="5287061"/>
                </a:cubicBezTo>
                <a:cubicBezTo>
                  <a:pt x="6192385" y="5308723"/>
                  <a:pt x="6177616" y="5330878"/>
                  <a:pt x="6162354" y="5352540"/>
                </a:cubicBezTo>
                <a:cubicBezTo>
                  <a:pt x="6167769" y="5356478"/>
                  <a:pt x="6173185" y="5359924"/>
                  <a:pt x="6178600" y="5363863"/>
                </a:cubicBezTo>
                <a:cubicBezTo>
                  <a:pt x="6194355" y="5342693"/>
                  <a:pt x="6209616" y="5321031"/>
                  <a:pt x="6225370" y="5299861"/>
                </a:cubicBezTo>
                <a:close/>
                <a:moveTo>
                  <a:pt x="1196335" y="5561283"/>
                </a:moveTo>
                <a:cubicBezTo>
                  <a:pt x="1219966" y="5519436"/>
                  <a:pt x="1186981" y="5519928"/>
                  <a:pt x="1162857" y="5511066"/>
                </a:cubicBezTo>
                <a:cubicBezTo>
                  <a:pt x="1159903" y="5524359"/>
                  <a:pt x="1157441" y="5534698"/>
                  <a:pt x="1154980" y="5545036"/>
                </a:cubicBezTo>
                <a:cubicBezTo>
                  <a:pt x="1168765" y="5550452"/>
                  <a:pt x="1182550" y="5555375"/>
                  <a:pt x="1196335" y="5561283"/>
                </a:cubicBezTo>
                <a:close/>
                <a:moveTo>
                  <a:pt x="546966" y="5090626"/>
                </a:moveTo>
                <a:cubicBezTo>
                  <a:pt x="518412" y="5089149"/>
                  <a:pt x="497734" y="5088164"/>
                  <a:pt x="470657" y="5086688"/>
                </a:cubicBezTo>
                <a:cubicBezTo>
                  <a:pt x="502165" y="5131488"/>
                  <a:pt x="507088" y="5131981"/>
                  <a:pt x="546966" y="5090626"/>
                </a:cubicBezTo>
                <a:close/>
                <a:moveTo>
                  <a:pt x="1228828" y="5949722"/>
                </a:moveTo>
                <a:cubicBezTo>
                  <a:pt x="1205196" y="5931506"/>
                  <a:pt x="1187473" y="5917721"/>
                  <a:pt x="1169749" y="5903937"/>
                </a:cubicBezTo>
                <a:cubicBezTo>
                  <a:pt x="1155964" y="5939876"/>
                  <a:pt x="1174673" y="5957600"/>
                  <a:pt x="1228828" y="5949722"/>
                </a:cubicBezTo>
                <a:close/>
                <a:moveTo>
                  <a:pt x="165911" y="3537852"/>
                </a:moveTo>
                <a:cubicBezTo>
                  <a:pt x="158527" y="3537360"/>
                  <a:pt x="151142" y="3536868"/>
                  <a:pt x="143757" y="3536376"/>
                </a:cubicBezTo>
                <a:cubicBezTo>
                  <a:pt x="140803" y="3552130"/>
                  <a:pt x="137357" y="3567884"/>
                  <a:pt x="134403" y="3583638"/>
                </a:cubicBezTo>
                <a:cubicBezTo>
                  <a:pt x="144249" y="3581669"/>
                  <a:pt x="160496" y="3582654"/>
                  <a:pt x="162465" y="3577730"/>
                </a:cubicBezTo>
                <a:cubicBezTo>
                  <a:pt x="166896" y="3565915"/>
                  <a:pt x="164927" y="3551145"/>
                  <a:pt x="165911" y="3537852"/>
                </a:cubicBezTo>
                <a:close/>
                <a:moveTo>
                  <a:pt x="1929397" y="5690762"/>
                </a:moveTo>
                <a:cubicBezTo>
                  <a:pt x="1916597" y="5720302"/>
                  <a:pt x="1909212" y="5737040"/>
                  <a:pt x="1901827" y="5753779"/>
                </a:cubicBezTo>
                <a:cubicBezTo>
                  <a:pt x="1920043" y="5753287"/>
                  <a:pt x="1936782" y="5746887"/>
                  <a:pt x="1946628" y="5734579"/>
                </a:cubicBezTo>
                <a:cubicBezTo>
                  <a:pt x="1950567" y="5729656"/>
                  <a:pt x="1938751" y="5712425"/>
                  <a:pt x="1929397" y="5690762"/>
                </a:cubicBezTo>
                <a:close/>
                <a:moveTo>
                  <a:pt x="265852" y="3602346"/>
                </a:moveTo>
                <a:cubicBezTo>
                  <a:pt x="266837" y="3607270"/>
                  <a:pt x="267329" y="3612193"/>
                  <a:pt x="268314" y="3617608"/>
                </a:cubicBezTo>
                <a:cubicBezTo>
                  <a:pt x="288499" y="3612193"/>
                  <a:pt x="308684" y="3607270"/>
                  <a:pt x="336746" y="3599885"/>
                </a:cubicBezTo>
                <a:cubicBezTo>
                  <a:pt x="302284" y="3567392"/>
                  <a:pt x="285053" y="3589546"/>
                  <a:pt x="265852" y="3602346"/>
                </a:cubicBezTo>
                <a:close/>
                <a:moveTo>
                  <a:pt x="6757567" y="4237930"/>
                </a:moveTo>
                <a:cubicBezTo>
                  <a:pt x="6754121" y="4235468"/>
                  <a:pt x="6750675" y="4233007"/>
                  <a:pt x="6747721" y="4230545"/>
                </a:cubicBezTo>
                <a:cubicBezTo>
                  <a:pt x="6728520" y="4248268"/>
                  <a:pt x="6709320" y="4265500"/>
                  <a:pt x="6690119" y="4283223"/>
                </a:cubicBezTo>
                <a:cubicBezTo>
                  <a:pt x="6695043" y="4287654"/>
                  <a:pt x="6699966" y="4292577"/>
                  <a:pt x="6704889" y="4297008"/>
                </a:cubicBezTo>
                <a:cubicBezTo>
                  <a:pt x="6722120" y="4277315"/>
                  <a:pt x="6739843" y="4257623"/>
                  <a:pt x="6757567" y="4237930"/>
                </a:cubicBezTo>
                <a:close/>
                <a:moveTo>
                  <a:pt x="424379" y="4315716"/>
                </a:moveTo>
                <a:cubicBezTo>
                  <a:pt x="426348" y="4293070"/>
                  <a:pt x="427333" y="4274854"/>
                  <a:pt x="429302" y="4251223"/>
                </a:cubicBezTo>
                <a:cubicBezTo>
                  <a:pt x="386963" y="4271408"/>
                  <a:pt x="386963" y="4281254"/>
                  <a:pt x="424379" y="4315716"/>
                </a:cubicBezTo>
                <a:close/>
                <a:moveTo>
                  <a:pt x="5297842" y="6125480"/>
                </a:moveTo>
                <a:cubicBezTo>
                  <a:pt x="5296857" y="6130403"/>
                  <a:pt x="5295873" y="6134834"/>
                  <a:pt x="5294888" y="6139757"/>
                </a:cubicBezTo>
                <a:cubicBezTo>
                  <a:pt x="5313104" y="6141234"/>
                  <a:pt x="5331320" y="6144188"/>
                  <a:pt x="5349043" y="6143696"/>
                </a:cubicBezTo>
                <a:cubicBezTo>
                  <a:pt x="5353474" y="6143696"/>
                  <a:pt x="5357905" y="6134834"/>
                  <a:pt x="5362336" y="6129911"/>
                </a:cubicBezTo>
                <a:cubicBezTo>
                  <a:pt x="5356428" y="6125480"/>
                  <a:pt x="5350028" y="6117110"/>
                  <a:pt x="5344120" y="6117603"/>
                </a:cubicBezTo>
                <a:cubicBezTo>
                  <a:pt x="5328858" y="6118587"/>
                  <a:pt x="5313104" y="6122526"/>
                  <a:pt x="5297842" y="6125480"/>
                </a:cubicBezTo>
                <a:close/>
                <a:moveTo>
                  <a:pt x="5744375" y="5065518"/>
                </a:moveTo>
                <a:cubicBezTo>
                  <a:pt x="5739452" y="5074380"/>
                  <a:pt x="5735021" y="5081764"/>
                  <a:pt x="5731083" y="5089641"/>
                </a:cubicBezTo>
                <a:cubicBezTo>
                  <a:pt x="5759637" y="5117211"/>
                  <a:pt x="5759637" y="5117211"/>
                  <a:pt x="5780315" y="5085210"/>
                </a:cubicBezTo>
                <a:cubicBezTo>
                  <a:pt x="5769483" y="5079303"/>
                  <a:pt x="5758653" y="5073395"/>
                  <a:pt x="5744375" y="5065518"/>
                </a:cubicBezTo>
                <a:close/>
                <a:moveTo>
                  <a:pt x="2644736" y="6734478"/>
                </a:moveTo>
                <a:cubicBezTo>
                  <a:pt x="2641290" y="6715770"/>
                  <a:pt x="2638336" y="6701985"/>
                  <a:pt x="2635875" y="6687708"/>
                </a:cubicBezTo>
                <a:cubicBezTo>
                  <a:pt x="2631936" y="6686231"/>
                  <a:pt x="2628490" y="6684754"/>
                  <a:pt x="2624551" y="6682785"/>
                </a:cubicBezTo>
                <a:cubicBezTo>
                  <a:pt x="2617166" y="6694600"/>
                  <a:pt x="2610274" y="6706416"/>
                  <a:pt x="2600920" y="6721186"/>
                </a:cubicBezTo>
                <a:cubicBezTo>
                  <a:pt x="2619136" y="6726601"/>
                  <a:pt x="2628982" y="6729555"/>
                  <a:pt x="2644736" y="6734478"/>
                </a:cubicBezTo>
                <a:close/>
              </a:path>
            </a:pathLst>
          </a:custGeom>
          <a:solidFill>
            <a:schemeClr val="bg1"/>
          </a:solidFill>
          <a:ln w="4920" cap="flat">
            <a:noFill/>
            <a:prstDash val="solid"/>
            <a:miter/>
          </a:ln>
        </p:spPr>
        <p:txBody>
          <a:bodyPr rtlCol="0" anchor="ctr"/>
          <a:lstStyle/>
          <a:p>
            <a:endParaRPr lang="zh-CN" altLang="en-US"/>
          </a:p>
        </p:txBody>
      </p:sp>
      <p:sp>
        <p:nvSpPr>
          <p:cNvPr id="4" name="矩形 3"/>
          <p:cNvSpPr/>
          <p:nvPr/>
        </p:nvSpPr>
        <p:spPr>
          <a:xfrm>
            <a:off x="3006312" y="2644170"/>
            <a:ext cx="309880" cy="1568450"/>
          </a:xfrm>
          <a:prstGeom prst="rect">
            <a:avLst/>
          </a:prstGeom>
        </p:spPr>
        <p:txBody>
          <a:bodyPr wrap="none">
            <a:spAutoFit/>
          </a:bodyPr>
          <a:lstStyle/>
          <a:p>
            <a:endParaRPr lang="zh-CN" altLang="en-US" sz="9600" dirty="0">
              <a:solidFill>
                <a:schemeClr val="bg1"/>
              </a:solidFill>
              <a:latin typeface="汉仪北魏写经W" panose="00020600040101010101" pitchFamily="18" charset="-122"/>
              <a:ea typeface="汉仪北魏写经W" panose="00020600040101010101" pitchFamily="18" charset="-122"/>
            </a:endParaRPr>
          </a:p>
        </p:txBody>
      </p:sp>
      <p:sp>
        <p:nvSpPr>
          <p:cNvPr id="5" name="文本框 4"/>
          <p:cNvSpPr txBox="1"/>
          <p:nvPr/>
        </p:nvSpPr>
        <p:spPr>
          <a:xfrm>
            <a:off x="5020945" y="3195320"/>
            <a:ext cx="5239385" cy="583565"/>
          </a:xfrm>
          <a:prstGeom prst="rect">
            <a:avLst/>
          </a:prstGeom>
          <a:noFill/>
        </p:spPr>
        <p:txBody>
          <a:bodyPr vert="horz" wrap="square" rtlCol="0">
            <a:spAutoFit/>
          </a:bodyPr>
          <a:lstStyle/>
          <a:p>
            <a:pPr algn="dist"/>
            <a:r>
              <a:rPr lang="zh-CN" altLang="en-US" sz="3200" b="1" i="1" u="sng" dirty="0">
                <a:solidFill>
                  <a:schemeClr val="bg1"/>
                </a:solidFill>
                <a:latin typeface="Bell MT" panose="02020503060305020303" charset="0"/>
                <a:ea typeface="汉仪北魏写经W" panose="00020600040101010101" pitchFamily="18" charset="-122"/>
                <a:cs typeface="Bell MT" panose="02020503060305020303" charset="0"/>
              </a:rPr>
              <a:t>Jiuzhaigou Cuisine</a:t>
            </a:r>
            <a:endParaRPr lang="zh-CN" altLang="en-US" sz="3200" b="1" i="1" u="sng" dirty="0">
              <a:solidFill>
                <a:schemeClr val="bg1"/>
              </a:solidFill>
              <a:latin typeface="Bell MT" panose="02020503060305020303" charset="0"/>
              <a:ea typeface="汉仪北魏写经W" panose="00020600040101010101" pitchFamily="18" charset="-122"/>
              <a:cs typeface="Bell MT" panose="02020503060305020303"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15730"/>
          <a:stretch>
            <a:fillRect/>
          </a:stretch>
        </p:blipFill>
        <p:spPr>
          <a:xfrm flipH="1">
            <a:off x="151130" y="686435"/>
            <a:ext cx="4171950" cy="2346960"/>
          </a:xfrm>
          <a:prstGeom prst="rect">
            <a:avLst/>
          </a:prstGeom>
        </p:spPr>
      </p:pic>
      <p:sp>
        <p:nvSpPr>
          <p:cNvPr id="6" name="文本框 5"/>
          <p:cNvSpPr txBox="1"/>
          <p:nvPr/>
        </p:nvSpPr>
        <p:spPr>
          <a:xfrm>
            <a:off x="4678680" y="808990"/>
            <a:ext cx="4262120" cy="1938020"/>
          </a:xfrm>
          <a:prstGeom prst="rect">
            <a:avLst/>
          </a:prstGeom>
          <a:noFill/>
        </p:spPr>
        <p:txBody>
          <a:bodyPr wrap="square" rtlCol="0">
            <a:spAutoFit/>
          </a:bodyPr>
          <a:lstStyle/>
          <a:p>
            <a:r>
              <a:rPr lang="en-US" altLang="zh-CN" sz="6000" b="1" i="1" u="sng" dirty="0">
                <a:latin typeface="Arial Black" panose="020B0A04020102020204" charset="0"/>
                <a:ea typeface="汉仪北魏写经W" panose="00020600040101010101" pitchFamily="18" charset="-122"/>
                <a:cs typeface="Arial Black" panose="020B0A04020102020204" charset="0"/>
              </a:rPr>
              <a:t>Beef devour</a:t>
            </a:r>
            <a:endParaRPr lang="en-US" altLang="zh-CN" sz="6000" dirty="0">
              <a:latin typeface="汉仪北魏写经W" panose="00020600040101010101" pitchFamily="18" charset="-122"/>
              <a:ea typeface="汉仪北魏写经W" panose="00020600040101010101" pitchFamily="18" charset="-122"/>
            </a:endParaRPr>
          </a:p>
        </p:txBody>
      </p:sp>
      <p:sp>
        <p:nvSpPr>
          <p:cNvPr id="11" name="bull-silhouette_47068"/>
          <p:cNvSpPr>
            <a:spLocks noChangeAspect="1"/>
          </p:cNvSpPr>
          <p:nvPr/>
        </p:nvSpPr>
        <p:spPr bwMode="auto">
          <a:xfrm>
            <a:off x="7776370" y="1724598"/>
            <a:ext cx="609685" cy="462408"/>
          </a:xfrm>
          <a:custGeom>
            <a:avLst/>
            <a:gdLst>
              <a:gd name="T0" fmla="*/ 7207 w 7874"/>
              <a:gd name="T1" fmla="*/ 1185 h 5981"/>
              <a:gd name="T2" fmla="*/ 7166 w 7874"/>
              <a:gd name="T3" fmla="*/ 899 h 5981"/>
              <a:gd name="T4" fmla="*/ 6946 w 7874"/>
              <a:gd name="T5" fmla="*/ 471 h 5981"/>
              <a:gd name="T6" fmla="*/ 6774 w 7874"/>
              <a:gd name="T7" fmla="*/ 183 h 5981"/>
              <a:gd name="T8" fmla="*/ 6831 w 7874"/>
              <a:gd name="T9" fmla="*/ 776 h 5981"/>
              <a:gd name="T10" fmla="*/ 6712 w 7874"/>
              <a:gd name="T11" fmla="*/ 904 h 5981"/>
              <a:gd name="T12" fmla="*/ 6185 w 7874"/>
              <a:gd name="T13" fmla="*/ 922 h 5981"/>
              <a:gd name="T14" fmla="*/ 6191 w 7874"/>
              <a:gd name="T15" fmla="*/ 565 h 5981"/>
              <a:gd name="T16" fmla="*/ 6255 w 7874"/>
              <a:gd name="T17" fmla="*/ 61 h 5981"/>
              <a:gd name="T18" fmla="*/ 5853 w 7874"/>
              <a:gd name="T19" fmla="*/ 419 h 5981"/>
              <a:gd name="T20" fmla="*/ 5646 w 7874"/>
              <a:gd name="T21" fmla="*/ 1004 h 5981"/>
              <a:gd name="T22" fmla="*/ 5433 w 7874"/>
              <a:gd name="T23" fmla="*/ 1120 h 5981"/>
              <a:gd name="T24" fmla="*/ 5381 w 7874"/>
              <a:gd name="T25" fmla="*/ 1496 h 5981"/>
              <a:gd name="T26" fmla="*/ 4010 w 7874"/>
              <a:gd name="T27" fmla="*/ 1963 h 5981"/>
              <a:gd name="T28" fmla="*/ 2259 w 7874"/>
              <a:gd name="T29" fmla="*/ 2045 h 5981"/>
              <a:gd name="T30" fmla="*/ 1746 w 7874"/>
              <a:gd name="T31" fmla="*/ 2049 h 5981"/>
              <a:gd name="T32" fmla="*/ 22 w 7874"/>
              <a:gd name="T33" fmla="*/ 1957 h 5981"/>
              <a:gd name="T34" fmla="*/ 714 w 7874"/>
              <a:gd name="T35" fmla="*/ 2425 h 5981"/>
              <a:gd name="T36" fmla="*/ 1112 w 7874"/>
              <a:gd name="T37" fmla="*/ 2244 h 5981"/>
              <a:gd name="T38" fmla="*/ 526 w 7874"/>
              <a:gd name="T39" fmla="*/ 2327 h 5981"/>
              <a:gd name="T40" fmla="*/ 166 w 7874"/>
              <a:gd name="T41" fmla="*/ 2138 h 5981"/>
              <a:gd name="T42" fmla="*/ 583 w 7874"/>
              <a:gd name="T43" fmla="*/ 1755 h 5981"/>
              <a:gd name="T44" fmla="*/ 1398 w 7874"/>
              <a:gd name="T45" fmla="*/ 2353 h 5981"/>
              <a:gd name="T46" fmla="*/ 1230 w 7874"/>
              <a:gd name="T47" fmla="*/ 3871 h 5981"/>
              <a:gd name="T48" fmla="*/ 814 w 7874"/>
              <a:gd name="T49" fmla="*/ 4333 h 5981"/>
              <a:gd name="T50" fmla="*/ 675 w 7874"/>
              <a:gd name="T51" fmla="*/ 5180 h 5981"/>
              <a:gd name="T52" fmla="*/ 956 w 7874"/>
              <a:gd name="T53" fmla="*/ 5435 h 5981"/>
              <a:gd name="T54" fmla="*/ 1474 w 7874"/>
              <a:gd name="T55" fmla="*/ 5522 h 5981"/>
              <a:gd name="T56" fmla="*/ 1154 w 7874"/>
              <a:gd name="T57" fmla="*/ 5172 h 5981"/>
              <a:gd name="T58" fmla="*/ 1796 w 7874"/>
              <a:gd name="T59" fmla="*/ 4073 h 5981"/>
              <a:gd name="T60" fmla="*/ 1921 w 7874"/>
              <a:gd name="T61" fmla="*/ 3981 h 5981"/>
              <a:gd name="T62" fmla="*/ 2402 w 7874"/>
              <a:gd name="T63" fmla="*/ 4882 h 5981"/>
              <a:gd name="T64" fmla="*/ 3091 w 7874"/>
              <a:gd name="T65" fmla="*/ 5751 h 5981"/>
              <a:gd name="T66" fmla="*/ 3200 w 7874"/>
              <a:gd name="T67" fmla="*/ 5747 h 5981"/>
              <a:gd name="T68" fmla="*/ 3469 w 7874"/>
              <a:gd name="T69" fmla="*/ 5958 h 5981"/>
              <a:gd name="T70" fmla="*/ 3582 w 7874"/>
              <a:gd name="T71" fmla="*/ 5581 h 5981"/>
              <a:gd name="T72" fmla="*/ 3017 w 7874"/>
              <a:gd name="T73" fmla="*/ 5051 h 5981"/>
              <a:gd name="T74" fmla="*/ 2908 w 7874"/>
              <a:gd name="T75" fmla="*/ 3993 h 5981"/>
              <a:gd name="T76" fmla="*/ 3136 w 7874"/>
              <a:gd name="T77" fmla="*/ 4074 h 5981"/>
              <a:gd name="T78" fmla="*/ 3561 w 7874"/>
              <a:gd name="T79" fmla="*/ 4093 h 5981"/>
              <a:gd name="T80" fmla="*/ 4313 w 7874"/>
              <a:gd name="T81" fmla="*/ 4145 h 5981"/>
              <a:gd name="T82" fmla="*/ 5155 w 7874"/>
              <a:gd name="T83" fmla="*/ 4304 h 5981"/>
              <a:gd name="T84" fmla="*/ 5388 w 7874"/>
              <a:gd name="T85" fmla="*/ 4298 h 5981"/>
              <a:gd name="T86" fmla="*/ 5999 w 7874"/>
              <a:gd name="T87" fmla="*/ 4846 h 5981"/>
              <a:gd name="T88" fmla="*/ 6218 w 7874"/>
              <a:gd name="T89" fmla="*/ 5410 h 5981"/>
              <a:gd name="T90" fmla="*/ 6418 w 7874"/>
              <a:gd name="T91" fmla="*/ 5599 h 5981"/>
              <a:gd name="T92" fmla="*/ 6956 w 7874"/>
              <a:gd name="T93" fmla="*/ 5611 h 5981"/>
              <a:gd name="T94" fmla="*/ 6439 w 7874"/>
              <a:gd name="T95" fmla="*/ 5174 h 5981"/>
              <a:gd name="T96" fmla="*/ 6091 w 7874"/>
              <a:gd name="T97" fmla="*/ 4266 h 5981"/>
              <a:gd name="T98" fmla="*/ 6390 w 7874"/>
              <a:gd name="T99" fmla="*/ 4129 h 5981"/>
              <a:gd name="T100" fmla="*/ 6937 w 7874"/>
              <a:gd name="T101" fmla="*/ 4419 h 5981"/>
              <a:gd name="T102" fmla="*/ 6947 w 7874"/>
              <a:gd name="T103" fmla="*/ 4633 h 5981"/>
              <a:gd name="T104" fmla="*/ 7183 w 7874"/>
              <a:gd name="T105" fmla="*/ 5009 h 5981"/>
              <a:gd name="T106" fmla="*/ 7373 w 7874"/>
              <a:gd name="T107" fmla="*/ 4886 h 5981"/>
              <a:gd name="T108" fmla="*/ 7207 w 7874"/>
              <a:gd name="T109" fmla="*/ 4200 h 5981"/>
              <a:gd name="T110" fmla="*/ 6785 w 7874"/>
              <a:gd name="T111" fmla="*/ 3789 h 5981"/>
              <a:gd name="T112" fmla="*/ 6999 w 7874"/>
              <a:gd name="T113" fmla="*/ 2588 h 5981"/>
              <a:gd name="T114" fmla="*/ 7408 w 7874"/>
              <a:gd name="T115" fmla="*/ 2060 h 5981"/>
              <a:gd name="T116" fmla="*/ 7749 w 7874"/>
              <a:gd name="T117" fmla="*/ 1924 h 5981"/>
              <a:gd name="T118" fmla="*/ 7811 w 7874"/>
              <a:gd name="T119" fmla="*/ 1540 h 5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74" h="5981">
                <a:moveTo>
                  <a:pt x="7811" y="1540"/>
                </a:moveTo>
                <a:cubicBezTo>
                  <a:pt x="7760" y="1501"/>
                  <a:pt x="7702" y="1465"/>
                  <a:pt x="7642" y="1445"/>
                </a:cubicBezTo>
                <a:cubicBezTo>
                  <a:pt x="7477" y="1390"/>
                  <a:pt x="7329" y="1310"/>
                  <a:pt x="7207" y="1185"/>
                </a:cubicBezTo>
                <a:cubicBezTo>
                  <a:pt x="7196" y="1174"/>
                  <a:pt x="7184" y="1164"/>
                  <a:pt x="7172" y="1154"/>
                </a:cubicBezTo>
                <a:cubicBezTo>
                  <a:pt x="7141" y="1129"/>
                  <a:pt x="7108" y="1106"/>
                  <a:pt x="7074" y="1084"/>
                </a:cubicBezTo>
                <a:cubicBezTo>
                  <a:pt x="7121" y="1032"/>
                  <a:pt x="7154" y="969"/>
                  <a:pt x="7166" y="899"/>
                </a:cubicBezTo>
                <a:cubicBezTo>
                  <a:pt x="7169" y="878"/>
                  <a:pt x="7171" y="858"/>
                  <a:pt x="7172" y="838"/>
                </a:cubicBezTo>
                <a:cubicBezTo>
                  <a:pt x="7178" y="815"/>
                  <a:pt x="7181" y="791"/>
                  <a:pt x="7180" y="766"/>
                </a:cubicBezTo>
                <a:cubicBezTo>
                  <a:pt x="7173" y="634"/>
                  <a:pt x="7078" y="514"/>
                  <a:pt x="6946" y="471"/>
                </a:cubicBezTo>
                <a:cubicBezTo>
                  <a:pt x="6907" y="459"/>
                  <a:pt x="6868" y="445"/>
                  <a:pt x="6831" y="428"/>
                </a:cubicBezTo>
                <a:cubicBezTo>
                  <a:pt x="6720" y="375"/>
                  <a:pt x="6685" y="294"/>
                  <a:pt x="6772" y="190"/>
                </a:cubicBezTo>
                <a:cubicBezTo>
                  <a:pt x="6773" y="188"/>
                  <a:pt x="6773" y="186"/>
                  <a:pt x="6774" y="183"/>
                </a:cubicBezTo>
                <a:cubicBezTo>
                  <a:pt x="6677" y="203"/>
                  <a:pt x="6613" y="293"/>
                  <a:pt x="6627" y="389"/>
                </a:cubicBezTo>
                <a:cubicBezTo>
                  <a:pt x="6640" y="477"/>
                  <a:pt x="6695" y="530"/>
                  <a:pt x="6769" y="569"/>
                </a:cubicBezTo>
                <a:cubicBezTo>
                  <a:pt x="6854" y="614"/>
                  <a:pt x="6878" y="692"/>
                  <a:pt x="6831" y="776"/>
                </a:cubicBezTo>
                <a:cubicBezTo>
                  <a:pt x="6819" y="797"/>
                  <a:pt x="6803" y="815"/>
                  <a:pt x="6787" y="836"/>
                </a:cubicBezTo>
                <a:cubicBezTo>
                  <a:pt x="6777" y="841"/>
                  <a:pt x="6768" y="848"/>
                  <a:pt x="6759" y="856"/>
                </a:cubicBezTo>
                <a:lnTo>
                  <a:pt x="6712" y="904"/>
                </a:lnTo>
                <a:cubicBezTo>
                  <a:pt x="6677" y="890"/>
                  <a:pt x="6642" y="877"/>
                  <a:pt x="6607" y="865"/>
                </a:cubicBezTo>
                <a:cubicBezTo>
                  <a:pt x="6510" y="829"/>
                  <a:pt x="6411" y="833"/>
                  <a:pt x="6314" y="872"/>
                </a:cubicBezTo>
                <a:cubicBezTo>
                  <a:pt x="6271" y="889"/>
                  <a:pt x="6228" y="907"/>
                  <a:pt x="6185" y="922"/>
                </a:cubicBezTo>
                <a:cubicBezTo>
                  <a:pt x="6174" y="926"/>
                  <a:pt x="6156" y="925"/>
                  <a:pt x="6148" y="918"/>
                </a:cubicBezTo>
                <a:cubicBezTo>
                  <a:pt x="6049" y="839"/>
                  <a:pt x="6042" y="703"/>
                  <a:pt x="6132" y="614"/>
                </a:cubicBezTo>
                <a:cubicBezTo>
                  <a:pt x="6150" y="596"/>
                  <a:pt x="6171" y="580"/>
                  <a:pt x="6191" y="565"/>
                </a:cubicBezTo>
                <a:cubicBezTo>
                  <a:pt x="6264" y="509"/>
                  <a:pt x="6329" y="446"/>
                  <a:pt x="6376" y="366"/>
                </a:cubicBezTo>
                <a:cubicBezTo>
                  <a:pt x="6468" y="210"/>
                  <a:pt x="6411" y="70"/>
                  <a:pt x="6230" y="0"/>
                </a:cubicBezTo>
                <a:cubicBezTo>
                  <a:pt x="6239" y="22"/>
                  <a:pt x="6248" y="41"/>
                  <a:pt x="6255" y="61"/>
                </a:cubicBezTo>
                <a:cubicBezTo>
                  <a:pt x="6287" y="152"/>
                  <a:pt x="6266" y="221"/>
                  <a:pt x="6189" y="277"/>
                </a:cubicBezTo>
                <a:cubicBezTo>
                  <a:pt x="6171" y="290"/>
                  <a:pt x="6153" y="303"/>
                  <a:pt x="6133" y="311"/>
                </a:cubicBezTo>
                <a:cubicBezTo>
                  <a:pt x="6040" y="348"/>
                  <a:pt x="5947" y="384"/>
                  <a:pt x="5853" y="419"/>
                </a:cubicBezTo>
                <a:cubicBezTo>
                  <a:pt x="5762" y="454"/>
                  <a:pt x="5671" y="488"/>
                  <a:pt x="5595" y="552"/>
                </a:cubicBezTo>
                <a:cubicBezTo>
                  <a:pt x="5499" y="633"/>
                  <a:pt x="5474" y="730"/>
                  <a:pt x="5532" y="841"/>
                </a:cubicBezTo>
                <a:cubicBezTo>
                  <a:pt x="5562" y="899"/>
                  <a:pt x="5605" y="952"/>
                  <a:pt x="5646" y="1004"/>
                </a:cubicBezTo>
                <a:cubicBezTo>
                  <a:pt x="5676" y="1041"/>
                  <a:pt x="5713" y="1073"/>
                  <a:pt x="5747" y="1108"/>
                </a:cubicBezTo>
                <a:lnTo>
                  <a:pt x="5439" y="1108"/>
                </a:lnTo>
                <a:cubicBezTo>
                  <a:pt x="5437" y="1112"/>
                  <a:pt x="5435" y="1116"/>
                  <a:pt x="5433" y="1120"/>
                </a:cubicBezTo>
                <a:cubicBezTo>
                  <a:pt x="5510" y="1180"/>
                  <a:pt x="5588" y="1239"/>
                  <a:pt x="5667" y="1300"/>
                </a:cubicBezTo>
                <a:cubicBezTo>
                  <a:pt x="5585" y="1362"/>
                  <a:pt x="5502" y="1426"/>
                  <a:pt x="5417" y="1488"/>
                </a:cubicBezTo>
                <a:cubicBezTo>
                  <a:pt x="5408" y="1495"/>
                  <a:pt x="5393" y="1494"/>
                  <a:pt x="5381" y="1496"/>
                </a:cubicBezTo>
                <a:cubicBezTo>
                  <a:pt x="5291" y="1511"/>
                  <a:pt x="5200" y="1519"/>
                  <a:pt x="5112" y="1541"/>
                </a:cubicBezTo>
                <a:cubicBezTo>
                  <a:pt x="4924" y="1589"/>
                  <a:pt x="4752" y="1681"/>
                  <a:pt x="4580" y="1770"/>
                </a:cubicBezTo>
                <a:cubicBezTo>
                  <a:pt x="4400" y="1863"/>
                  <a:pt x="4220" y="1951"/>
                  <a:pt x="4010" y="1963"/>
                </a:cubicBezTo>
                <a:cubicBezTo>
                  <a:pt x="3759" y="1977"/>
                  <a:pt x="3509" y="2008"/>
                  <a:pt x="3258" y="2028"/>
                </a:cubicBezTo>
                <a:cubicBezTo>
                  <a:pt x="3093" y="2041"/>
                  <a:pt x="2928" y="2053"/>
                  <a:pt x="2763" y="2056"/>
                </a:cubicBezTo>
                <a:cubicBezTo>
                  <a:pt x="2595" y="2059"/>
                  <a:pt x="2427" y="2052"/>
                  <a:pt x="2259" y="2045"/>
                </a:cubicBezTo>
                <a:cubicBezTo>
                  <a:pt x="2190" y="2043"/>
                  <a:pt x="2122" y="2020"/>
                  <a:pt x="2054" y="2023"/>
                </a:cubicBezTo>
                <a:cubicBezTo>
                  <a:pt x="1970" y="2025"/>
                  <a:pt x="1887" y="2045"/>
                  <a:pt x="1803" y="2056"/>
                </a:cubicBezTo>
                <a:cubicBezTo>
                  <a:pt x="1784" y="2058"/>
                  <a:pt x="1761" y="2058"/>
                  <a:pt x="1746" y="2049"/>
                </a:cubicBezTo>
                <a:cubicBezTo>
                  <a:pt x="1528" y="1924"/>
                  <a:pt x="1302" y="1814"/>
                  <a:pt x="1068" y="1722"/>
                </a:cubicBezTo>
                <a:cubicBezTo>
                  <a:pt x="866" y="1642"/>
                  <a:pt x="659" y="1586"/>
                  <a:pt x="438" y="1604"/>
                </a:cubicBezTo>
                <a:cubicBezTo>
                  <a:pt x="220" y="1623"/>
                  <a:pt x="73" y="1745"/>
                  <a:pt x="22" y="1957"/>
                </a:cubicBezTo>
                <a:cubicBezTo>
                  <a:pt x="0" y="2046"/>
                  <a:pt x="18" y="2128"/>
                  <a:pt x="76" y="2195"/>
                </a:cubicBezTo>
                <a:cubicBezTo>
                  <a:pt x="216" y="2355"/>
                  <a:pt x="395" y="2437"/>
                  <a:pt x="609" y="2438"/>
                </a:cubicBezTo>
                <a:cubicBezTo>
                  <a:pt x="644" y="2438"/>
                  <a:pt x="679" y="2429"/>
                  <a:pt x="714" y="2425"/>
                </a:cubicBezTo>
                <a:cubicBezTo>
                  <a:pt x="661" y="2457"/>
                  <a:pt x="608" y="2487"/>
                  <a:pt x="552" y="2512"/>
                </a:cubicBezTo>
                <a:cubicBezTo>
                  <a:pt x="496" y="2537"/>
                  <a:pt x="439" y="2557"/>
                  <a:pt x="382" y="2580"/>
                </a:cubicBezTo>
                <a:cubicBezTo>
                  <a:pt x="598" y="2657"/>
                  <a:pt x="1009" y="2513"/>
                  <a:pt x="1112" y="2244"/>
                </a:cubicBezTo>
                <a:cubicBezTo>
                  <a:pt x="872" y="2305"/>
                  <a:pt x="653" y="2235"/>
                  <a:pt x="437" y="2123"/>
                </a:cubicBezTo>
                <a:cubicBezTo>
                  <a:pt x="457" y="2185"/>
                  <a:pt x="476" y="2245"/>
                  <a:pt x="497" y="2305"/>
                </a:cubicBezTo>
                <a:cubicBezTo>
                  <a:pt x="501" y="2315"/>
                  <a:pt x="515" y="2323"/>
                  <a:pt x="526" y="2327"/>
                </a:cubicBezTo>
                <a:cubicBezTo>
                  <a:pt x="571" y="2347"/>
                  <a:pt x="617" y="2366"/>
                  <a:pt x="665" y="2386"/>
                </a:cubicBezTo>
                <a:cubicBezTo>
                  <a:pt x="659" y="2389"/>
                  <a:pt x="657" y="2392"/>
                  <a:pt x="656" y="2392"/>
                </a:cubicBezTo>
                <a:cubicBezTo>
                  <a:pt x="456" y="2378"/>
                  <a:pt x="292" y="2294"/>
                  <a:pt x="166" y="2138"/>
                </a:cubicBezTo>
                <a:cubicBezTo>
                  <a:pt x="137" y="2102"/>
                  <a:pt x="121" y="2059"/>
                  <a:pt x="130" y="2012"/>
                </a:cubicBezTo>
                <a:cubicBezTo>
                  <a:pt x="146" y="1935"/>
                  <a:pt x="178" y="1865"/>
                  <a:pt x="244" y="1817"/>
                </a:cubicBezTo>
                <a:cubicBezTo>
                  <a:pt x="347" y="1742"/>
                  <a:pt x="464" y="1742"/>
                  <a:pt x="583" y="1755"/>
                </a:cubicBezTo>
                <a:cubicBezTo>
                  <a:pt x="743" y="1773"/>
                  <a:pt x="886" y="1839"/>
                  <a:pt x="1030" y="1904"/>
                </a:cubicBezTo>
                <a:cubicBezTo>
                  <a:pt x="1206" y="1983"/>
                  <a:pt x="1343" y="2111"/>
                  <a:pt x="1475" y="2244"/>
                </a:cubicBezTo>
                <a:cubicBezTo>
                  <a:pt x="1448" y="2282"/>
                  <a:pt x="1420" y="2316"/>
                  <a:pt x="1398" y="2353"/>
                </a:cubicBezTo>
                <a:cubicBezTo>
                  <a:pt x="1272" y="2562"/>
                  <a:pt x="1236" y="2794"/>
                  <a:pt x="1224" y="3031"/>
                </a:cubicBezTo>
                <a:cubicBezTo>
                  <a:pt x="1214" y="3206"/>
                  <a:pt x="1246" y="3376"/>
                  <a:pt x="1289" y="3544"/>
                </a:cubicBezTo>
                <a:cubicBezTo>
                  <a:pt x="1319" y="3662"/>
                  <a:pt x="1313" y="3774"/>
                  <a:pt x="1230" y="3871"/>
                </a:cubicBezTo>
                <a:cubicBezTo>
                  <a:pt x="1189" y="3918"/>
                  <a:pt x="1148" y="3967"/>
                  <a:pt x="1101" y="4008"/>
                </a:cubicBezTo>
                <a:cubicBezTo>
                  <a:pt x="1023" y="4075"/>
                  <a:pt x="942" y="4137"/>
                  <a:pt x="860" y="4200"/>
                </a:cubicBezTo>
                <a:cubicBezTo>
                  <a:pt x="815" y="4235"/>
                  <a:pt x="792" y="4275"/>
                  <a:pt x="814" y="4333"/>
                </a:cubicBezTo>
                <a:cubicBezTo>
                  <a:pt x="818" y="4342"/>
                  <a:pt x="820" y="4353"/>
                  <a:pt x="822" y="4362"/>
                </a:cubicBezTo>
                <a:cubicBezTo>
                  <a:pt x="906" y="4646"/>
                  <a:pt x="873" y="4908"/>
                  <a:pt x="674" y="5137"/>
                </a:cubicBezTo>
                <a:cubicBezTo>
                  <a:pt x="659" y="5155"/>
                  <a:pt x="664" y="5166"/>
                  <a:pt x="675" y="5180"/>
                </a:cubicBezTo>
                <a:cubicBezTo>
                  <a:pt x="715" y="5234"/>
                  <a:pt x="768" y="5267"/>
                  <a:pt x="831" y="5287"/>
                </a:cubicBezTo>
                <a:cubicBezTo>
                  <a:pt x="866" y="5298"/>
                  <a:pt x="913" y="5301"/>
                  <a:pt x="932" y="5325"/>
                </a:cubicBezTo>
                <a:cubicBezTo>
                  <a:pt x="953" y="5351"/>
                  <a:pt x="946" y="5398"/>
                  <a:pt x="956" y="5435"/>
                </a:cubicBezTo>
                <a:cubicBezTo>
                  <a:pt x="959" y="5451"/>
                  <a:pt x="970" y="5470"/>
                  <a:pt x="983" y="5476"/>
                </a:cubicBezTo>
                <a:cubicBezTo>
                  <a:pt x="1101" y="5535"/>
                  <a:pt x="1227" y="5562"/>
                  <a:pt x="1359" y="5548"/>
                </a:cubicBezTo>
                <a:cubicBezTo>
                  <a:pt x="1395" y="5544"/>
                  <a:pt x="1430" y="5532"/>
                  <a:pt x="1474" y="5522"/>
                </a:cubicBezTo>
                <a:cubicBezTo>
                  <a:pt x="1448" y="5478"/>
                  <a:pt x="1432" y="5438"/>
                  <a:pt x="1404" y="5410"/>
                </a:cubicBezTo>
                <a:cubicBezTo>
                  <a:pt x="1334" y="5341"/>
                  <a:pt x="1258" y="5278"/>
                  <a:pt x="1186" y="5212"/>
                </a:cubicBezTo>
                <a:cubicBezTo>
                  <a:pt x="1173" y="5200"/>
                  <a:pt x="1157" y="5187"/>
                  <a:pt x="1154" y="5172"/>
                </a:cubicBezTo>
                <a:cubicBezTo>
                  <a:pt x="1100" y="4921"/>
                  <a:pt x="1136" y="4690"/>
                  <a:pt x="1323" y="4502"/>
                </a:cubicBezTo>
                <a:cubicBezTo>
                  <a:pt x="1421" y="4404"/>
                  <a:pt x="1527" y="4315"/>
                  <a:pt x="1630" y="4222"/>
                </a:cubicBezTo>
                <a:cubicBezTo>
                  <a:pt x="1685" y="4172"/>
                  <a:pt x="1743" y="4125"/>
                  <a:pt x="1796" y="4073"/>
                </a:cubicBezTo>
                <a:cubicBezTo>
                  <a:pt x="1806" y="4063"/>
                  <a:pt x="1812" y="4055"/>
                  <a:pt x="1815" y="4048"/>
                </a:cubicBezTo>
                <a:cubicBezTo>
                  <a:pt x="1841" y="4030"/>
                  <a:pt x="1866" y="4011"/>
                  <a:pt x="1891" y="3993"/>
                </a:cubicBezTo>
                <a:cubicBezTo>
                  <a:pt x="1901" y="3990"/>
                  <a:pt x="1912" y="3986"/>
                  <a:pt x="1921" y="3981"/>
                </a:cubicBezTo>
                <a:cubicBezTo>
                  <a:pt x="2014" y="4072"/>
                  <a:pt x="2110" y="4159"/>
                  <a:pt x="2207" y="4245"/>
                </a:cubicBezTo>
                <a:cubicBezTo>
                  <a:pt x="2277" y="4308"/>
                  <a:pt x="2331" y="4382"/>
                  <a:pt x="2365" y="4469"/>
                </a:cubicBezTo>
                <a:cubicBezTo>
                  <a:pt x="2418" y="4603"/>
                  <a:pt x="2421" y="4741"/>
                  <a:pt x="2402" y="4882"/>
                </a:cubicBezTo>
                <a:cubicBezTo>
                  <a:pt x="2400" y="4893"/>
                  <a:pt x="2405" y="4910"/>
                  <a:pt x="2413" y="4915"/>
                </a:cubicBezTo>
                <a:cubicBezTo>
                  <a:pt x="2587" y="5041"/>
                  <a:pt x="2734" y="5195"/>
                  <a:pt x="2867" y="5363"/>
                </a:cubicBezTo>
                <a:cubicBezTo>
                  <a:pt x="2960" y="5481"/>
                  <a:pt x="3043" y="5606"/>
                  <a:pt x="3091" y="5751"/>
                </a:cubicBezTo>
                <a:cubicBezTo>
                  <a:pt x="3098" y="5775"/>
                  <a:pt x="3105" y="5799"/>
                  <a:pt x="3113" y="5830"/>
                </a:cubicBezTo>
                <a:cubicBezTo>
                  <a:pt x="3135" y="5811"/>
                  <a:pt x="3153" y="5797"/>
                  <a:pt x="3169" y="5782"/>
                </a:cubicBezTo>
                <a:cubicBezTo>
                  <a:pt x="3180" y="5771"/>
                  <a:pt x="3189" y="5758"/>
                  <a:pt x="3200" y="5747"/>
                </a:cubicBezTo>
                <a:cubicBezTo>
                  <a:pt x="3231" y="5717"/>
                  <a:pt x="3246" y="5719"/>
                  <a:pt x="3266" y="5757"/>
                </a:cubicBezTo>
                <a:cubicBezTo>
                  <a:pt x="3280" y="5784"/>
                  <a:pt x="3296" y="5811"/>
                  <a:pt x="3308" y="5839"/>
                </a:cubicBezTo>
                <a:cubicBezTo>
                  <a:pt x="3340" y="5909"/>
                  <a:pt x="3398" y="5942"/>
                  <a:pt x="3469" y="5958"/>
                </a:cubicBezTo>
                <a:cubicBezTo>
                  <a:pt x="3578" y="5981"/>
                  <a:pt x="3683" y="5963"/>
                  <a:pt x="3785" y="5926"/>
                </a:cubicBezTo>
                <a:cubicBezTo>
                  <a:pt x="3897" y="5886"/>
                  <a:pt x="3903" y="5864"/>
                  <a:pt x="3828" y="5769"/>
                </a:cubicBezTo>
                <a:cubicBezTo>
                  <a:pt x="3761" y="5686"/>
                  <a:pt x="3677" y="5623"/>
                  <a:pt x="3582" y="5581"/>
                </a:cubicBezTo>
                <a:cubicBezTo>
                  <a:pt x="3483" y="5538"/>
                  <a:pt x="3408" y="5471"/>
                  <a:pt x="3337" y="5395"/>
                </a:cubicBezTo>
                <a:cubicBezTo>
                  <a:pt x="3323" y="5380"/>
                  <a:pt x="3307" y="5366"/>
                  <a:pt x="3293" y="5351"/>
                </a:cubicBezTo>
                <a:cubicBezTo>
                  <a:pt x="3201" y="5251"/>
                  <a:pt x="3108" y="5153"/>
                  <a:pt x="3017" y="5051"/>
                </a:cubicBezTo>
                <a:cubicBezTo>
                  <a:pt x="2981" y="5012"/>
                  <a:pt x="2957" y="4967"/>
                  <a:pt x="2954" y="4910"/>
                </a:cubicBezTo>
                <a:cubicBezTo>
                  <a:pt x="2946" y="4773"/>
                  <a:pt x="2934" y="4637"/>
                  <a:pt x="2927" y="4500"/>
                </a:cubicBezTo>
                <a:cubicBezTo>
                  <a:pt x="2920" y="4331"/>
                  <a:pt x="2913" y="4162"/>
                  <a:pt x="2908" y="3993"/>
                </a:cubicBezTo>
                <a:cubicBezTo>
                  <a:pt x="2952" y="4011"/>
                  <a:pt x="3000" y="4022"/>
                  <a:pt x="3050" y="4023"/>
                </a:cubicBezTo>
                <a:lnTo>
                  <a:pt x="3083" y="4024"/>
                </a:lnTo>
                <a:cubicBezTo>
                  <a:pt x="3104" y="4036"/>
                  <a:pt x="3121" y="4053"/>
                  <a:pt x="3136" y="4074"/>
                </a:cubicBezTo>
                <a:cubicBezTo>
                  <a:pt x="3216" y="4178"/>
                  <a:pt x="3306" y="4270"/>
                  <a:pt x="3421" y="4335"/>
                </a:cubicBezTo>
                <a:cubicBezTo>
                  <a:pt x="3486" y="4372"/>
                  <a:pt x="3555" y="4396"/>
                  <a:pt x="3634" y="4402"/>
                </a:cubicBezTo>
                <a:cubicBezTo>
                  <a:pt x="3591" y="4301"/>
                  <a:pt x="3545" y="4206"/>
                  <a:pt x="3561" y="4093"/>
                </a:cubicBezTo>
                <a:cubicBezTo>
                  <a:pt x="3575" y="4093"/>
                  <a:pt x="3588" y="4093"/>
                  <a:pt x="3600" y="4093"/>
                </a:cubicBezTo>
                <a:cubicBezTo>
                  <a:pt x="3682" y="4093"/>
                  <a:pt x="3765" y="4097"/>
                  <a:pt x="3846" y="4091"/>
                </a:cubicBezTo>
                <a:cubicBezTo>
                  <a:pt x="4006" y="4080"/>
                  <a:pt x="4162" y="4097"/>
                  <a:pt x="4313" y="4145"/>
                </a:cubicBezTo>
                <a:cubicBezTo>
                  <a:pt x="4451" y="4189"/>
                  <a:pt x="4586" y="4243"/>
                  <a:pt x="4723" y="4290"/>
                </a:cubicBezTo>
                <a:cubicBezTo>
                  <a:pt x="4854" y="4336"/>
                  <a:pt x="4988" y="4360"/>
                  <a:pt x="5126" y="4317"/>
                </a:cubicBezTo>
                <a:cubicBezTo>
                  <a:pt x="5136" y="4314"/>
                  <a:pt x="5146" y="4310"/>
                  <a:pt x="5155" y="4304"/>
                </a:cubicBezTo>
                <a:cubicBezTo>
                  <a:pt x="5177" y="4301"/>
                  <a:pt x="5200" y="4298"/>
                  <a:pt x="5222" y="4295"/>
                </a:cubicBezTo>
                <a:cubicBezTo>
                  <a:pt x="5265" y="4290"/>
                  <a:pt x="5308" y="4287"/>
                  <a:pt x="5351" y="4289"/>
                </a:cubicBezTo>
                <a:cubicBezTo>
                  <a:pt x="5363" y="4292"/>
                  <a:pt x="5376" y="4295"/>
                  <a:pt x="5388" y="4298"/>
                </a:cubicBezTo>
                <a:cubicBezTo>
                  <a:pt x="5418" y="4317"/>
                  <a:pt x="5448" y="4334"/>
                  <a:pt x="5473" y="4356"/>
                </a:cubicBezTo>
                <a:cubicBezTo>
                  <a:pt x="5633" y="4491"/>
                  <a:pt x="5790" y="4628"/>
                  <a:pt x="5947" y="4767"/>
                </a:cubicBezTo>
                <a:cubicBezTo>
                  <a:pt x="5970" y="4787"/>
                  <a:pt x="5988" y="4817"/>
                  <a:pt x="5999" y="4846"/>
                </a:cubicBezTo>
                <a:cubicBezTo>
                  <a:pt x="6058" y="4998"/>
                  <a:pt x="6083" y="5157"/>
                  <a:pt x="6091" y="5319"/>
                </a:cubicBezTo>
                <a:cubicBezTo>
                  <a:pt x="6093" y="5358"/>
                  <a:pt x="6109" y="5380"/>
                  <a:pt x="6140" y="5392"/>
                </a:cubicBezTo>
                <a:cubicBezTo>
                  <a:pt x="6165" y="5402"/>
                  <a:pt x="6192" y="5409"/>
                  <a:pt x="6218" y="5410"/>
                </a:cubicBezTo>
                <a:cubicBezTo>
                  <a:pt x="6262" y="5410"/>
                  <a:pt x="6307" y="5404"/>
                  <a:pt x="6353" y="5400"/>
                </a:cubicBezTo>
                <a:cubicBezTo>
                  <a:pt x="6356" y="5411"/>
                  <a:pt x="6359" y="5423"/>
                  <a:pt x="6363" y="5435"/>
                </a:cubicBezTo>
                <a:cubicBezTo>
                  <a:pt x="6381" y="5490"/>
                  <a:pt x="6399" y="5545"/>
                  <a:pt x="6418" y="5599"/>
                </a:cubicBezTo>
                <a:cubicBezTo>
                  <a:pt x="6428" y="5626"/>
                  <a:pt x="6445" y="5638"/>
                  <a:pt x="6477" y="5635"/>
                </a:cubicBezTo>
                <a:cubicBezTo>
                  <a:pt x="6534" y="5630"/>
                  <a:pt x="6592" y="5630"/>
                  <a:pt x="6650" y="5627"/>
                </a:cubicBezTo>
                <a:cubicBezTo>
                  <a:pt x="6751" y="5622"/>
                  <a:pt x="6852" y="5617"/>
                  <a:pt x="6956" y="5611"/>
                </a:cubicBezTo>
                <a:cubicBezTo>
                  <a:pt x="6952" y="5601"/>
                  <a:pt x="6950" y="5593"/>
                  <a:pt x="6947" y="5587"/>
                </a:cubicBezTo>
                <a:cubicBezTo>
                  <a:pt x="6865" y="5435"/>
                  <a:pt x="6743" y="5330"/>
                  <a:pt x="6582" y="5273"/>
                </a:cubicBezTo>
                <a:cubicBezTo>
                  <a:pt x="6524" y="5253"/>
                  <a:pt x="6474" y="5223"/>
                  <a:pt x="6439" y="5174"/>
                </a:cubicBezTo>
                <a:cubicBezTo>
                  <a:pt x="6405" y="5126"/>
                  <a:pt x="6374" y="5075"/>
                  <a:pt x="6349" y="5022"/>
                </a:cubicBezTo>
                <a:cubicBezTo>
                  <a:pt x="6291" y="4898"/>
                  <a:pt x="6276" y="4762"/>
                  <a:pt x="6247" y="4629"/>
                </a:cubicBezTo>
                <a:cubicBezTo>
                  <a:pt x="6218" y="4499"/>
                  <a:pt x="6181" y="4370"/>
                  <a:pt x="6091" y="4266"/>
                </a:cubicBezTo>
                <a:cubicBezTo>
                  <a:pt x="6084" y="4258"/>
                  <a:pt x="6080" y="4248"/>
                  <a:pt x="6075" y="4240"/>
                </a:cubicBezTo>
                <a:cubicBezTo>
                  <a:pt x="6106" y="4238"/>
                  <a:pt x="6134" y="4239"/>
                  <a:pt x="6161" y="4235"/>
                </a:cubicBezTo>
                <a:cubicBezTo>
                  <a:pt x="6247" y="4221"/>
                  <a:pt x="6319" y="4175"/>
                  <a:pt x="6390" y="4129"/>
                </a:cubicBezTo>
                <a:cubicBezTo>
                  <a:pt x="6437" y="4097"/>
                  <a:pt x="6447" y="4099"/>
                  <a:pt x="6491" y="4132"/>
                </a:cubicBezTo>
                <a:cubicBezTo>
                  <a:pt x="6583" y="4204"/>
                  <a:pt x="6681" y="4260"/>
                  <a:pt x="6801" y="4274"/>
                </a:cubicBezTo>
                <a:cubicBezTo>
                  <a:pt x="6922" y="4289"/>
                  <a:pt x="6929" y="4299"/>
                  <a:pt x="6937" y="4419"/>
                </a:cubicBezTo>
                <a:cubicBezTo>
                  <a:pt x="6940" y="4471"/>
                  <a:pt x="6954" y="4490"/>
                  <a:pt x="6999" y="4505"/>
                </a:cubicBezTo>
                <a:cubicBezTo>
                  <a:pt x="7046" y="4520"/>
                  <a:pt x="7051" y="4536"/>
                  <a:pt x="7017" y="4574"/>
                </a:cubicBezTo>
                <a:cubicBezTo>
                  <a:pt x="6997" y="4597"/>
                  <a:pt x="6971" y="4616"/>
                  <a:pt x="6947" y="4633"/>
                </a:cubicBezTo>
                <a:cubicBezTo>
                  <a:pt x="6925" y="4649"/>
                  <a:pt x="6901" y="4661"/>
                  <a:pt x="6875" y="4676"/>
                </a:cubicBezTo>
                <a:cubicBezTo>
                  <a:pt x="6908" y="4720"/>
                  <a:pt x="6936" y="4765"/>
                  <a:pt x="6972" y="4803"/>
                </a:cubicBezTo>
                <a:cubicBezTo>
                  <a:pt x="7040" y="4874"/>
                  <a:pt x="7109" y="4945"/>
                  <a:pt x="7183" y="5009"/>
                </a:cubicBezTo>
                <a:cubicBezTo>
                  <a:pt x="7213" y="5035"/>
                  <a:pt x="7258" y="5048"/>
                  <a:pt x="7298" y="5056"/>
                </a:cubicBezTo>
                <a:cubicBezTo>
                  <a:pt x="7340" y="5064"/>
                  <a:pt x="7361" y="5046"/>
                  <a:pt x="7368" y="5004"/>
                </a:cubicBezTo>
                <a:cubicBezTo>
                  <a:pt x="7374" y="4965"/>
                  <a:pt x="7377" y="4924"/>
                  <a:pt x="7373" y="4886"/>
                </a:cubicBezTo>
                <a:cubicBezTo>
                  <a:pt x="7365" y="4830"/>
                  <a:pt x="7351" y="4775"/>
                  <a:pt x="7337" y="4721"/>
                </a:cubicBezTo>
                <a:cubicBezTo>
                  <a:pt x="7319" y="4650"/>
                  <a:pt x="7315" y="4582"/>
                  <a:pt x="7338" y="4509"/>
                </a:cubicBezTo>
                <a:cubicBezTo>
                  <a:pt x="7378" y="4382"/>
                  <a:pt x="7322" y="4268"/>
                  <a:pt x="7207" y="4200"/>
                </a:cubicBezTo>
                <a:cubicBezTo>
                  <a:pt x="7099" y="4136"/>
                  <a:pt x="6993" y="4067"/>
                  <a:pt x="6891" y="3995"/>
                </a:cubicBezTo>
                <a:cubicBezTo>
                  <a:pt x="6840" y="3960"/>
                  <a:pt x="6795" y="3914"/>
                  <a:pt x="6771" y="3853"/>
                </a:cubicBezTo>
                <a:cubicBezTo>
                  <a:pt x="6761" y="3827"/>
                  <a:pt x="6765" y="3810"/>
                  <a:pt x="6785" y="3789"/>
                </a:cubicBezTo>
                <a:cubicBezTo>
                  <a:pt x="6857" y="3711"/>
                  <a:pt x="6935" y="3636"/>
                  <a:pt x="6993" y="3548"/>
                </a:cubicBezTo>
                <a:cubicBezTo>
                  <a:pt x="7089" y="3404"/>
                  <a:pt x="7098" y="3236"/>
                  <a:pt x="7077" y="3069"/>
                </a:cubicBezTo>
                <a:cubicBezTo>
                  <a:pt x="7058" y="2908"/>
                  <a:pt x="7024" y="2748"/>
                  <a:pt x="6999" y="2588"/>
                </a:cubicBezTo>
                <a:cubicBezTo>
                  <a:pt x="6988" y="2519"/>
                  <a:pt x="6983" y="2449"/>
                  <a:pt x="6976" y="2386"/>
                </a:cubicBezTo>
                <a:cubicBezTo>
                  <a:pt x="7124" y="2343"/>
                  <a:pt x="7242" y="2278"/>
                  <a:pt x="7302" y="2138"/>
                </a:cubicBezTo>
                <a:cubicBezTo>
                  <a:pt x="7323" y="2090"/>
                  <a:pt x="7359" y="2065"/>
                  <a:pt x="7408" y="2060"/>
                </a:cubicBezTo>
                <a:cubicBezTo>
                  <a:pt x="7455" y="2056"/>
                  <a:pt x="7503" y="2050"/>
                  <a:pt x="7550" y="2055"/>
                </a:cubicBezTo>
                <a:cubicBezTo>
                  <a:pt x="7604" y="2062"/>
                  <a:pt x="7648" y="2047"/>
                  <a:pt x="7695" y="2023"/>
                </a:cubicBezTo>
                <a:cubicBezTo>
                  <a:pt x="7741" y="2000"/>
                  <a:pt x="7760" y="1975"/>
                  <a:pt x="7749" y="1924"/>
                </a:cubicBezTo>
                <a:cubicBezTo>
                  <a:pt x="7739" y="1876"/>
                  <a:pt x="7750" y="1835"/>
                  <a:pt x="7787" y="1798"/>
                </a:cubicBezTo>
                <a:cubicBezTo>
                  <a:pt x="7812" y="1772"/>
                  <a:pt x="7829" y="1737"/>
                  <a:pt x="7845" y="1703"/>
                </a:cubicBezTo>
                <a:cubicBezTo>
                  <a:pt x="7874" y="1639"/>
                  <a:pt x="7866" y="1583"/>
                  <a:pt x="7811" y="1540"/>
                </a:cubicBezTo>
                <a:close/>
              </a:path>
            </a:pathLst>
          </a:custGeom>
          <a:solidFill>
            <a:schemeClr val="tx1"/>
          </a:solidFill>
          <a:ln>
            <a:noFill/>
          </a:ln>
        </p:spPr>
      </p:sp>
      <p:pic>
        <p:nvPicPr>
          <p:cNvPr id="2" name="图片 1" descr="846bafaaa14a47d7aa73b105e182284"/>
          <p:cNvPicPr>
            <a:picLocks noChangeAspect="1"/>
          </p:cNvPicPr>
          <p:nvPr/>
        </p:nvPicPr>
        <p:blipFill>
          <a:blip r:embed="rId2"/>
          <a:stretch>
            <a:fillRect/>
          </a:stretch>
        </p:blipFill>
        <p:spPr>
          <a:xfrm>
            <a:off x="81915" y="3865245"/>
            <a:ext cx="4399915" cy="2428875"/>
          </a:xfrm>
          <a:prstGeom prst="rect">
            <a:avLst/>
          </a:prstGeom>
        </p:spPr>
      </p:pic>
      <p:sp>
        <p:nvSpPr>
          <p:cNvPr id="4" name="文本框 3"/>
          <p:cNvSpPr txBox="1"/>
          <p:nvPr/>
        </p:nvSpPr>
        <p:spPr>
          <a:xfrm>
            <a:off x="5001895" y="4253230"/>
            <a:ext cx="4223385" cy="583565"/>
          </a:xfrm>
          <a:prstGeom prst="rect">
            <a:avLst/>
          </a:prstGeom>
          <a:noFill/>
        </p:spPr>
        <p:txBody>
          <a:bodyPr wrap="square" rtlCol="0">
            <a:spAutoFit/>
          </a:bodyPr>
          <a:p>
            <a:pPr algn="l"/>
            <a:r>
              <a:rPr lang="zh-CN" altLang="en-US" sz="3200" b="1" i="1" u="sng"/>
              <a:t>Highland barley cake</a:t>
            </a:r>
            <a:endParaRPr lang="zh-CN" altLang="en-US" sz="3200" b="1" i="1" u="sng"/>
          </a:p>
        </p:txBody>
      </p:sp>
    </p:spTree>
  </p:cSld>
  <p:clrMapOvr>
    <a:masterClrMapping/>
  </p:clrMapOvr>
</p:sld>
</file>

<file path=ppt/tags/tag1.xml><?xml version="1.0" encoding="utf-8"?>
<p:tagLst xmlns:p="http://schemas.openxmlformats.org/presentationml/2006/main">
  <p:tag name="KSO_WM_UNIT_PLACING_PICTURE_USER_VIEWPORT" val="{&quot;height&quot;:6170.322834645669,&quot;width&quot;:6170.322834645669}"/>
</p:tagLst>
</file>

<file path=ppt/tags/tag2.xml><?xml version="1.0" encoding="utf-8"?>
<p:tagLst xmlns:p="http://schemas.openxmlformats.org/presentationml/2006/main">
  <p:tag name="KSO_WM_UNIT_PLACING_PICTURE_USER_VIEWPORT" val="{&quot;height&quot;:10897,&quot;width&quot;:19200}"/>
</p:tagLst>
</file>

<file path=ppt/tags/tag3.xml><?xml version="1.0" encoding="utf-8"?>
<p:tagLst xmlns:p="http://schemas.openxmlformats.org/presentationml/2006/main">
  <p:tag name="KSO_WM_UNIT_PLACING_PICTURE_USER_VIEWPORT" val="{&quot;height&quot;:10800,&quot;width&quot;:8099}"/>
</p:tagLst>
</file>

<file path=ppt/tags/tag4.xml><?xml version="1.0" encoding="utf-8"?>
<p:tagLst xmlns:p="http://schemas.openxmlformats.org/presentationml/2006/main">
  <p:tag name="KSO_WPP_MARK_KEY" val="35248cd5-d90d-47ec-a51b-2e936e3c0f5b"/>
  <p:tag name="COMMONDATA" val="eyJjb3VudCI6NCwiaGRpZCI6ImI4Mjc2YTA5OWI1NTA1NmJiNWU1YTA4YWQwNDg2MDRlIiwidXNlckNvdW50Ijo0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732</Words>
  <Application>WPS 演示</Application>
  <PresentationFormat>宽屏</PresentationFormat>
  <Paragraphs>22</Paragraphs>
  <Slides>10</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10</vt:i4>
      </vt:variant>
    </vt:vector>
  </HeadingPairs>
  <TitlesOfParts>
    <vt:vector size="25" baseType="lpstr">
      <vt:lpstr>Arial</vt:lpstr>
      <vt:lpstr>宋体</vt:lpstr>
      <vt:lpstr>Wingdings</vt:lpstr>
      <vt:lpstr>Arial Black</vt:lpstr>
      <vt:lpstr>Bodoni MT Condensed</vt:lpstr>
      <vt:lpstr>HP Simplified Hans</vt:lpstr>
      <vt:lpstr>Bell MT</vt:lpstr>
      <vt:lpstr>汉仪北魏写经W</vt:lpstr>
      <vt:lpstr>华文行楷</vt:lpstr>
      <vt:lpstr>微软雅黑</vt:lpstr>
      <vt:lpstr>Arial Unicode MS</vt:lpstr>
      <vt:lpstr>等线 Light</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Promise</dc:creator>
  <cp:lastModifiedBy>想要你微信0813.</cp:lastModifiedBy>
  <cp:revision>8</cp:revision>
  <dcterms:created xsi:type="dcterms:W3CDTF">2019-10-02T12:24:00Z</dcterms:created>
  <dcterms:modified xsi:type="dcterms:W3CDTF">2024-11-11T16:46:21Z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2332A677F4AF4999ACDA508EC1854480</vt:lpwstr>
  </property>
  <property fmtid="{D5CDD505-2E9C-101B-9397-08002B2CF9AE}" pid="3" name="KSOProductBuildVer">
    <vt:lpwstr>2052-11.1.0.12155</vt:lpwstr>
  </property>
  <property fmtid="{D5CDD505-2E9C-101B-9397-08002B2CF9AE}" pid="4" name="KSOTemplateUUID">
    <vt:lpwstr>v1.0_mb_XiYcCK7DFHHg4FYYWzPvMg==</vt:lpwstr>
  </property>
</Properties>
</file>