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283" r:id="rId3"/>
    <p:sldId id="269" r:id="rId4"/>
    <p:sldId id="270" r:id="rId5"/>
    <p:sldId id="273" r:id="rId6"/>
    <p:sldId id="271" r:id="rId7"/>
    <p:sldId id="272" r:id="rId8"/>
    <p:sldId id="276" r:id="rId9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tableStyles" Target="tableStyles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 smtClean="0"/>
              <a:t>单击此处编辑母版副标题样式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垂直排列标题与 文本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0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en-US" lang="zh-CN" smtClean="0"/>
              <a:t>单击图标添加图片</a:t>
            </a:r>
            <a:endParaRPr dirty="0" lang="en-US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"/>
          <p:cNvSpPr>
            <a:spLocks noGrp="1"/>
          </p:cNvSpPr>
          <p:nvPr>
            <p:ph type="ctrTitle"/>
          </p:nvPr>
        </p:nvSpPr>
        <p:spPr>
          <a:xfrm>
            <a:off x="170592" y="295927"/>
            <a:ext cx="5641665" cy="1719107"/>
          </a:xfrm>
        </p:spPr>
        <p:txBody>
          <a:bodyPr>
            <a:noAutofit/>
          </a:bodyPr>
          <a:p>
            <a:r>
              <a:rPr sz="11500" lang="en-US">
                <a:latin typeface="WPS灵秀黑"/>
                <a:ea typeface="WPS灵秀黑"/>
              </a:rPr>
              <a:t>H</a:t>
            </a:r>
            <a:r>
              <a:rPr sz="11500" lang="en-US">
                <a:latin typeface="WPS灵秀黑"/>
                <a:ea typeface="WPS灵秀黑"/>
              </a:rPr>
              <a:t>u</a:t>
            </a:r>
            <a:r>
              <a:rPr sz="11500" lang="en-US">
                <a:latin typeface="WPS灵秀黑"/>
                <a:ea typeface="WPS灵秀黑"/>
              </a:rPr>
              <a:t> </a:t>
            </a:r>
            <a:r>
              <a:rPr sz="11500" lang="en-US">
                <a:latin typeface="WPS灵秀黑"/>
                <a:ea typeface="WPS灵秀黑"/>
              </a:rPr>
              <a:t>N</a:t>
            </a:r>
            <a:r>
              <a:rPr sz="11500" lang="en-US">
                <a:latin typeface="WPS灵秀黑"/>
                <a:ea typeface="WPS灵秀黑"/>
              </a:rPr>
              <a:t>a</a:t>
            </a:r>
            <a:r>
              <a:rPr sz="11500" lang="en-US">
                <a:latin typeface="WPS灵秀黑"/>
                <a:ea typeface="WPS灵秀黑"/>
              </a:rPr>
              <a:t>n</a:t>
            </a:r>
            <a:endParaRPr sz="9600" lang="zh-CN-#Hans">
              <a:latin typeface="WPS灵秀黑"/>
              <a:ea typeface="WPS灵秀黑"/>
            </a:endParaRPr>
          </a:p>
        </p:txBody>
      </p:sp>
      <p:sp>
        <p:nvSpPr>
          <p:cNvPr id="1048686" name=""/>
          <p:cNvSpPr>
            <a:spLocks noGrp="1"/>
          </p:cNvSpPr>
          <p:nvPr>
            <p:ph type="subTitle" idx="1"/>
          </p:nvPr>
        </p:nvSpPr>
        <p:spPr>
          <a:xfrm rot="212376">
            <a:off x="5842053" y="2479962"/>
            <a:ext cx="4733458" cy="2200015"/>
          </a:xfrm>
        </p:spPr>
        <p:txBody>
          <a:bodyPr>
            <a:noAutofit/>
          </a:bodyPr>
          <a:p>
            <a:r>
              <a:rPr altLang="zh-CN-#Hans" b="0" sz="11500" lang="zh-CN-#Hans">
                <a:solidFill>
                  <a:srgbClr val="000000"/>
                </a:solidFill>
                <a:latin typeface="WPS灵秀黑"/>
                <a:ea typeface="WPS灵秀黑"/>
              </a:rPr>
              <a:t>湖南</a:t>
            </a:r>
            <a:endParaRPr b="0" sz="9600" lang="zh-CN-#Hans">
              <a:solidFill>
                <a:srgbClr val="000000"/>
              </a:solidFill>
              <a:latin typeface="WPS灵秀黑"/>
              <a:ea typeface="WPS灵秀黑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21125650">
            <a:off x="254168" y="644874"/>
            <a:ext cx="6007650" cy="4110922"/>
          </a:xfrm>
          <a:prstGeom prst="rect"/>
        </p:spPr>
      </p:pic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6492834" y="130009"/>
            <a:ext cx="5209997" cy="6073194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228492" y="14424017"/>
            <a:ext cx="9151731" cy="3434730"/>
          </a:xfrm>
          <a:prstGeom prst="rect"/>
        </p:spPr>
      </p:pic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3479">
            <a:off x="5784544" y="2630372"/>
            <a:ext cx="6405321" cy="4224388"/>
          </a:xfrm>
          <a:prstGeom prst="rect"/>
        </p:spPr>
      </p:pic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21136186">
            <a:off x="359362" y="497085"/>
            <a:ext cx="4225137" cy="5628756"/>
          </a:xfrm>
          <a:prstGeom prst="rect"/>
        </p:spPr>
      </p:pic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 rot="0">
            <a:off x="3629201" y="0"/>
            <a:ext cx="4933596" cy="3744488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432686" y="91826"/>
            <a:ext cx="5759314" cy="6766174"/>
          </a:xfrm>
          <a:prstGeom prst="rect"/>
        </p:spPr>
      </p:pic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5304250" y="15278703"/>
            <a:ext cx="4475528" cy="5090044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0" y="0"/>
            <a:ext cx="7503573" cy="4258392"/>
          </a:xfrm>
          <a:prstGeom prst="rect"/>
        </p:spPr>
      </p:pic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21542938">
            <a:off x="6178450" y="3226936"/>
            <a:ext cx="6017878" cy="3623726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3898597" y="0"/>
            <a:ext cx="7275673" cy="4800793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XYAO-W00</dc:creator>
  <dcterms:created xsi:type="dcterms:W3CDTF">2024-11-11T14:03:58Z</dcterms:created>
  <dcterms:modified xsi:type="dcterms:W3CDTF">2024-11-11T14:03:58Z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  <property fmtid="{D5CDD505-2E9C-101B-9397-08002B2CF9AE}" pid="3" name="ICV">
    <vt:lpwstr>72e571f1ce744a9088acb873e1287d38_21</vt:lpwstr>
  </property>
</Properties>
</file>