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107144-B6C3-4D1E-9B6D-ED3D7F2E72DB}">
          <p14:sldIdLst>
            <p14:sldId id="1766"/>
          </p14:sldIdLst>
        </p14:section>
        <p14:section name="Untitled Section" id="{06F52C5A-3A0A-4EBA-BDFF-028126A259A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mmed Baybars Mehdi" initials="MBM" lastIdx="0" clrIdx="0">
    <p:extLst>
      <p:ext uri="{19B8F6BF-5375-455C-9EA6-DF929625EA0E}">
        <p15:presenceInfo xmlns:p15="http://schemas.microsoft.com/office/powerpoint/2012/main" userId="9177cdc886dc186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370" autoAdjust="0"/>
  </p:normalViewPr>
  <p:slideViewPr>
    <p:cSldViewPr snapToGrid="0">
      <p:cViewPr varScale="1">
        <p:scale>
          <a:sx n="72" d="100"/>
          <a:sy n="72" d="100"/>
        </p:scale>
        <p:origin x="110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391EC5-4AFD-4A7F-B7EA-7FE2410AD5C1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529DB4F-F3C1-4FFC-81A8-DD6DCC23FB0A}">
      <dgm:prSet phldrT="[Text]" custT="1"/>
      <dgm:spPr/>
      <dgm:t>
        <a:bodyPr/>
        <a:lstStyle/>
        <a:p>
          <a:pPr algn="ctr"/>
          <a:r>
            <a:rPr lang="en-US" sz="3600" dirty="0" smtClean="0">
              <a:latin typeface="Blue Highway" panose="020B0603020202000104" pitchFamily="34" charset="0"/>
            </a:rPr>
            <a:t>Father</a:t>
          </a:r>
          <a:endParaRPr lang="en-US" sz="3600" dirty="0">
            <a:latin typeface="Blue Highway" panose="020B0603020202000104" pitchFamily="34" charset="0"/>
          </a:endParaRPr>
        </a:p>
      </dgm:t>
    </dgm:pt>
    <dgm:pt modelId="{863E9D53-D19E-497E-BCDE-DF9C2AA1C2B0}" type="parTrans" cxnId="{EDC1264D-29EA-4830-B18B-1EE47AD18DCC}">
      <dgm:prSet/>
      <dgm:spPr/>
      <dgm:t>
        <a:bodyPr/>
        <a:lstStyle/>
        <a:p>
          <a:endParaRPr lang="en-US"/>
        </a:p>
      </dgm:t>
    </dgm:pt>
    <dgm:pt modelId="{3C8AB846-B234-4E14-A620-1D10018DCE32}" type="sibTrans" cxnId="{EDC1264D-29EA-4830-B18B-1EE47AD18DCC}">
      <dgm:prSet/>
      <dgm:spPr/>
      <dgm:t>
        <a:bodyPr/>
        <a:lstStyle/>
        <a:p>
          <a:endParaRPr lang="en-US"/>
        </a:p>
      </dgm:t>
    </dgm:pt>
    <dgm:pt modelId="{E2E1EAD5-1576-4F3F-98C2-66D947A337E5}">
      <dgm:prSet phldrT="[Text]" custT="1"/>
      <dgm:spPr/>
      <dgm:t>
        <a:bodyPr/>
        <a:lstStyle/>
        <a:p>
          <a:r>
            <a:rPr lang="en-US" sz="3600" dirty="0" smtClean="0">
              <a:latin typeface="Blue Highway" panose="020B0603020202000104" pitchFamily="34" charset="0"/>
            </a:rPr>
            <a:t>Me</a:t>
          </a:r>
          <a:endParaRPr lang="en-US" sz="3600" dirty="0">
            <a:latin typeface="Blue Highway" panose="020B0603020202000104" pitchFamily="34" charset="0"/>
          </a:endParaRPr>
        </a:p>
      </dgm:t>
    </dgm:pt>
    <dgm:pt modelId="{DA8A2F15-FDBC-4278-8F7C-709F3B3FC0C8}" type="parTrans" cxnId="{77D3A6A7-EDD1-4FB3-9171-955068C96B26}">
      <dgm:prSet/>
      <dgm:spPr>
        <a:solidFill>
          <a:schemeClr val="bg1">
            <a:lumMod val="95000"/>
          </a:schemeClr>
        </a:solidFill>
        <a:ln w="28575"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61C77096-9143-4ADC-A9F5-45E6B94F85AE}" type="sibTrans" cxnId="{77D3A6A7-EDD1-4FB3-9171-955068C96B26}">
      <dgm:prSet/>
      <dgm:spPr/>
      <dgm:t>
        <a:bodyPr/>
        <a:lstStyle/>
        <a:p>
          <a:endParaRPr lang="en-US"/>
        </a:p>
      </dgm:t>
    </dgm:pt>
    <dgm:pt modelId="{964812C8-CA56-44C6-8EF9-CCDE2D3F2118}">
      <dgm:prSet phldrT="[Text]" custT="1"/>
      <dgm:spPr/>
      <dgm:t>
        <a:bodyPr/>
        <a:lstStyle/>
        <a:p>
          <a:r>
            <a:rPr lang="en-US" sz="3600" dirty="0" smtClean="0">
              <a:latin typeface="Blue Highway" panose="020B0603020202000104" pitchFamily="34" charset="0"/>
            </a:rPr>
            <a:t>Brother</a:t>
          </a:r>
          <a:endParaRPr lang="en-US" sz="3600" dirty="0">
            <a:latin typeface="Blue Highway" panose="020B0603020202000104" pitchFamily="34" charset="0"/>
          </a:endParaRPr>
        </a:p>
      </dgm:t>
    </dgm:pt>
    <dgm:pt modelId="{3D77B4FF-E213-41A3-9FF7-5DA2528A56F0}" type="parTrans" cxnId="{9D398F8E-6F9D-4459-8798-CEE978C8B611}">
      <dgm:prSet/>
      <dgm:spPr>
        <a:ln w="38100"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5D30D8F3-F5F4-405C-9222-BFE9BECE6A83}" type="sibTrans" cxnId="{9D398F8E-6F9D-4459-8798-CEE978C8B611}">
      <dgm:prSet/>
      <dgm:spPr/>
      <dgm:t>
        <a:bodyPr/>
        <a:lstStyle/>
        <a:p>
          <a:endParaRPr lang="en-US"/>
        </a:p>
      </dgm:t>
    </dgm:pt>
    <dgm:pt modelId="{4DDB41F9-2283-4A6A-A49E-C5ED6124BBD9}">
      <dgm:prSet phldrT="[Text]" custT="1"/>
      <dgm:spPr/>
      <dgm:t>
        <a:bodyPr/>
        <a:lstStyle/>
        <a:p>
          <a:r>
            <a:rPr lang="en-US" sz="3600" dirty="0" smtClean="0">
              <a:latin typeface="Blue Highway" panose="020B0603020202000104" pitchFamily="34" charset="0"/>
            </a:rPr>
            <a:t>Sister</a:t>
          </a:r>
          <a:endParaRPr lang="en-US" sz="3600" dirty="0">
            <a:latin typeface="Blue Highway" panose="020B0603020202000104" pitchFamily="34" charset="0"/>
          </a:endParaRPr>
        </a:p>
      </dgm:t>
    </dgm:pt>
    <dgm:pt modelId="{B7E7E0FE-D2A1-4E2F-83CF-140D2EF73F2E}" type="parTrans" cxnId="{4CD9F5CC-51B7-4989-B37D-49539B87C1D6}">
      <dgm:prSet/>
      <dgm:spPr>
        <a:ln w="38100"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04AF51B1-C4F6-4A9C-ABA4-D7BB26E1F1FA}" type="sibTrans" cxnId="{4CD9F5CC-51B7-4989-B37D-49539B87C1D6}">
      <dgm:prSet/>
      <dgm:spPr/>
      <dgm:t>
        <a:bodyPr/>
        <a:lstStyle/>
        <a:p>
          <a:endParaRPr lang="en-US"/>
        </a:p>
      </dgm:t>
    </dgm:pt>
    <dgm:pt modelId="{084E5429-DF36-4995-9F57-C44BE67767E4}">
      <dgm:prSet custT="1"/>
      <dgm:spPr/>
      <dgm:t>
        <a:bodyPr/>
        <a:lstStyle/>
        <a:p>
          <a:r>
            <a:rPr lang="en-US" sz="3600" dirty="0" smtClean="0">
              <a:latin typeface="Blue Highway" panose="020B0603020202000104" pitchFamily="34" charset="0"/>
            </a:rPr>
            <a:t>Sister</a:t>
          </a:r>
          <a:endParaRPr lang="en-US" sz="3600" dirty="0">
            <a:latin typeface="Blue Highway" panose="020B0603020202000104" pitchFamily="34" charset="0"/>
          </a:endParaRPr>
        </a:p>
      </dgm:t>
    </dgm:pt>
    <dgm:pt modelId="{3F8DF8CA-8DCD-44ED-A57B-BE095FE0F39F}" type="parTrans" cxnId="{454BC311-3F8E-4ADC-BF30-33D22B290C5B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>
        <a:solidFill>
          <a:schemeClr val="bg1">
            <a:lumMod val="95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004762C2-8684-4231-B230-436FB227EDAD}" type="sibTrans" cxnId="{454BC311-3F8E-4ADC-BF30-33D22B290C5B}">
      <dgm:prSet/>
      <dgm:spPr/>
      <dgm:t>
        <a:bodyPr/>
        <a:lstStyle/>
        <a:p>
          <a:endParaRPr lang="en-US"/>
        </a:p>
      </dgm:t>
    </dgm:pt>
    <dgm:pt modelId="{1077762B-FBC9-4563-8890-919C12EAEF3F}">
      <dgm:prSet custT="1"/>
      <dgm:spPr/>
      <dgm:t>
        <a:bodyPr/>
        <a:lstStyle/>
        <a:p>
          <a:r>
            <a:rPr lang="en-US" sz="3600" dirty="0" smtClean="0">
              <a:latin typeface="Blue Highway" panose="020B0603020202000104" pitchFamily="34" charset="0"/>
            </a:rPr>
            <a:t>2 boys</a:t>
          </a:r>
          <a:endParaRPr lang="en-US" sz="3600" dirty="0">
            <a:latin typeface="Blue Highway" panose="020B0603020202000104" pitchFamily="34" charset="0"/>
          </a:endParaRPr>
        </a:p>
      </dgm:t>
    </dgm:pt>
    <dgm:pt modelId="{FC121027-3B7D-4538-A761-40003F0036A1}" type="parTrans" cxnId="{EC9A85FB-A5F1-45AB-ACBD-B25C43560AB7}">
      <dgm:prSet/>
      <dgm:spPr/>
      <dgm:t>
        <a:bodyPr/>
        <a:lstStyle/>
        <a:p>
          <a:endParaRPr lang="en-US"/>
        </a:p>
      </dgm:t>
    </dgm:pt>
    <dgm:pt modelId="{5468EB55-0240-4104-B272-37251229586D}" type="sibTrans" cxnId="{EC9A85FB-A5F1-45AB-ACBD-B25C43560AB7}">
      <dgm:prSet/>
      <dgm:spPr/>
      <dgm:t>
        <a:bodyPr/>
        <a:lstStyle/>
        <a:p>
          <a:endParaRPr lang="en-US"/>
        </a:p>
      </dgm:t>
    </dgm:pt>
    <dgm:pt modelId="{4DA0DB43-3DFE-41CA-A8E4-3B9CE9A80A30}">
      <dgm:prSet custT="1"/>
      <dgm:spPr/>
      <dgm:t>
        <a:bodyPr/>
        <a:lstStyle/>
        <a:p>
          <a:r>
            <a:rPr lang="en-US" sz="3600" dirty="0" smtClean="0">
              <a:latin typeface="Blue Highway" panose="020B0603020202000104" pitchFamily="34" charset="0"/>
            </a:rPr>
            <a:t>9 children</a:t>
          </a:r>
          <a:endParaRPr lang="en-US" sz="3600" dirty="0">
            <a:latin typeface="Blue Highway" panose="020B0603020202000104" pitchFamily="34" charset="0"/>
          </a:endParaRPr>
        </a:p>
      </dgm:t>
    </dgm:pt>
    <dgm:pt modelId="{92CE76E9-C3BF-407E-BB10-CD5757F68873}" type="parTrans" cxnId="{7DC67D02-9B14-42C0-B220-8D7F0116BF9E}">
      <dgm:prSet/>
      <dgm:spPr/>
      <dgm:t>
        <a:bodyPr/>
        <a:lstStyle/>
        <a:p>
          <a:endParaRPr lang="en-US"/>
        </a:p>
      </dgm:t>
    </dgm:pt>
    <dgm:pt modelId="{FDBE8B65-79C2-4143-BF73-A09C19014D55}" type="sibTrans" cxnId="{7DC67D02-9B14-42C0-B220-8D7F0116BF9E}">
      <dgm:prSet/>
      <dgm:spPr/>
      <dgm:t>
        <a:bodyPr/>
        <a:lstStyle/>
        <a:p>
          <a:endParaRPr lang="en-US"/>
        </a:p>
      </dgm:t>
    </dgm:pt>
    <dgm:pt modelId="{35663142-DDA4-4C8C-94B2-D35ECB9A8905}">
      <dgm:prSet custT="1"/>
      <dgm:spPr/>
      <dgm:t>
        <a:bodyPr/>
        <a:lstStyle/>
        <a:p>
          <a:r>
            <a:rPr lang="en-US" sz="3600" dirty="0" smtClean="0">
              <a:latin typeface="Blue Highway" panose="020B0603020202000104" pitchFamily="34" charset="0"/>
            </a:rPr>
            <a:t>1 daughter</a:t>
          </a:r>
          <a:endParaRPr lang="en-US" sz="3600" dirty="0">
            <a:latin typeface="Blue Highway" panose="020B0603020202000104" pitchFamily="34" charset="0"/>
          </a:endParaRPr>
        </a:p>
      </dgm:t>
    </dgm:pt>
    <dgm:pt modelId="{53D8EA25-2853-46C3-9BB3-5A1A36A0C77E}" type="parTrans" cxnId="{07989517-73BD-44E2-8222-C89950895B90}">
      <dgm:prSet/>
      <dgm:spPr>
        <a:solidFill>
          <a:schemeClr val="bg1"/>
        </a:solidFill>
        <a:ln w="38100"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949F503F-F3EB-4D02-A000-3930AEDD28FD}" type="sibTrans" cxnId="{07989517-73BD-44E2-8222-C89950895B90}">
      <dgm:prSet/>
      <dgm:spPr/>
      <dgm:t>
        <a:bodyPr/>
        <a:lstStyle/>
        <a:p>
          <a:endParaRPr lang="en-US"/>
        </a:p>
      </dgm:t>
    </dgm:pt>
    <dgm:pt modelId="{EA010467-7AAB-4748-AE5E-A18FD51F63EA}">
      <dgm:prSet phldrT="[Text]" custT="1"/>
      <dgm:spPr/>
      <dgm:t>
        <a:bodyPr/>
        <a:lstStyle/>
        <a:p>
          <a:r>
            <a:rPr lang="en-US" sz="3600" dirty="0" smtClean="0">
              <a:latin typeface="Blue Highway" panose="020B0603020202000104" pitchFamily="34" charset="0"/>
            </a:rPr>
            <a:t>Mother</a:t>
          </a:r>
          <a:endParaRPr lang="en-US" sz="3600" dirty="0">
            <a:latin typeface="Blue Highway" panose="020B0603020202000104" pitchFamily="34" charset="0"/>
          </a:endParaRPr>
        </a:p>
      </dgm:t>
    </dgm:pt>
    <dgm:pt modelId="{089B58D3-E68A-4F27-9FF1-BB71982EE662}" type="sibTrans" cxnId="{FBC56507-95E9-46D3-8D68-E73F888025CA}">
      <dgm:prSet/>
      <dgm:spPr/>
      <dgm:t>
        <a:bodyPr/>
        <a:lstStyle/>
        <a:p>
          <a:endParaRPr lang="en-US"/>
        </a:p>
      </dgm:t>
    </dgm:pt>
    <dgm:pt modelId="{D33282DD-5CAC-4D03-92E8-37A237320783}" type="parTrans" cxnId="{FBC56507-95E9-46D3-8D68-E73F888025CA}">
      <dgm:prSet/>
      <dgm:spPr/>
      <dgm:t>
        <a:bodyPr/>
        <a:lstStyle/>
        <a:p>
          <a:endParaRPr lang="en-US"/>
        </a:p>
      </dgm:t>
    </dgm:pt>
    <dgm:pt modelId="{EDEAD187-625B-4011-9D15-5CECDA51F12D}" type="pres">
      <dgm:prSet presAssocID="{72391EC5-4AFD-4A7F-B7EA-7FE2410AD5C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ECDE559-7003-463A-9E5E-1B413AA9C49F}" type="pres">
      <dgm:prSet presAssocID="{1529DB4F-F3C1-4FFC-81A8-DD6DCC23FB0A}" presName="hierRoot1" presStyleCnt="0">
        <dgm:presLayoutVars>
          <dgm:hierBranch val="init"/>
        </dgm:presLayoutVars>
      </dgm:prSet>
      <dgm:spPr/>
    </dgm:pt>
    <dgm:pt modelId="{5FC097A1-520E-4D36-8BB5-8FE6C0198EE8}" type="pres">
      <dgm:prSet presAssocID="{1529DB4F-F3C1-4FFC-81A8-DD6DCC23FB0A}" presName="rootComposite1" presStyleCnt="0"/>
      <dgm:spPr/>
    </dgm:pt>
    <dgm:pt modelId="{1BD7A7F8-BCD6-42B4-9962-08EE0AC79E4C}" type="pres">
      <dgm:prSet presAssocID="{1529DB4F-F3C1-4FFC-81A8-DD6DCC23FB0A}" presName="rootText1" presStyleLbl="node0" presStyleIdx="0" presStyleCnt="2" custScaleY="73756" custLinFactNeighborX="-31301" custLinFactNeighborY="-312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E7E5F33-8D35-40A9-940E-4C17BFF702A9}" type="pres">
      <dgm:prSet presAssocID="{1529DB4F-F3C1-4FFC-81A8-DD6DCC23FB0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5F31AB9-5040-4DDD-BDED-6875732F46F1}" type="pres">
      <dgm:prSet presAssocID="{1529DB4F-F3C1-4FFC-81A8-DD6DCC23FB0A}" presName="hierChild2" presStyleCnt="0"/>
      <dgm:spPr/>
    </dgm:pt>
    <dgm:pt modelId="{CCCC948E-7805-41FB-8CE0-DD22C039A102}" type="pres">
      <dgm:prSet presAssocID="{DA8A2F15-FDBC-4278-8F7C-709F3B3FC0C8}" presName="Name37" presStyleLbl="parChTrans1D2" presStyleIdx="0" presStyleCnt="4"/>
      <dgm:spPr/>
      <dgm:t>
        <a:bodyPr/>
        <a:lstStyle/>
        <a:p>
          <a:endParaRPr lang="en-US"/>
        </a:p>
      </dgm:t>
    </dgm:pt>
    <dgm:pt modelId="{B8C24508-0C34-403E-8AFA-26FBC7BA0B75}" type="pres">
      <dgm:prSet presAssocID="{E2E1EAD5-1576-4F3F-98C2-66D947A337E5}" presName="hierRoot2" presStyleCnt="0">
        <dgm:presLayoutVars>
          <dgm:hierBranch val="init"/>
        </dgm:presLayoutVars>
      </dgm:prSet>
      <dgm:spPr/>
    </dgm:pt>
    <dgm:pt modelId="{C883F549-82AA-47F8-A9CE-778BA78845B5}" type="pres">
      <dgm:prSet presAssocID="{E2E1EAD5-1576-4F3F-98C2-66D947A337E5}" presName="rootComposite" presStyleCnt="0"/>
      <dgm:spPr/>
    </dgm:pt>
    <dgm:pt modelId="{FD030DD7-698F-4915-87BD-1E251BB86847}" type="pres">
      <dgm:prSet presAssocID="{E2E1EAD5-1576-4F3F-98C2-66D947A337E5}" presName="rootText" presStyleLbl="node2" presStyleIdx="0" presStyleCnt="4" custScaleY="885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409A329-DCA2-45B7-A677-EF7EB678AE4A}" type="pres">
      <dgm:prSet presAssocID="{E2E1EAD5-1576-4F3F-98C2-66D947A337E5}" presName="rootConnector" presStyleLbl="node2" presStyleIdx="0" presStyleCnt="4"/>
      <dgm:spPr/>
      <dgm:t>
        <a:bodyPr/>
        <a:lstStyle/>
        <a:p>
          <a:endParaRPr lang="en-US"/>
        </a:p>
      </dgm:t>
    </dgm:pt>
    <dgm:pt modelId="{E1DC21C0-E3E6-4D33-9DB2-823CAD504403}" type="pres">
      <dgm:prSet presAssocID="{E2E1EAD5-1576-4F3F-98C2-66D947A337E5}" presName="hierChild4" presStyleCnt="0"/>
      <dgm:spPr/>
    </dgm:pt>
    <dgm:pt modelId="{188730EE-C70C-4431-B89B-2DA438DD3451}" type="pres">
      <dgm:prSet presAssocID="{FC121027-3B7D-4538-A761-40003F0036A1}" presName="Name37" presStyleLbl="parChTrans1D3" presStyleIdx="0" presStyleCnt="3"/>
      <dgm:spPr/>
      <dgm:t>
        <a:bodyPr/>
        <a:lstStyle/>
        <a:p>
          <a:endParaRPr lang="en-US"/>
        </a:p>
      </dgm:t>
    </dgm:pt>
    <dgm:pt modelId="{7EA156C6-D1F4-4012-AC2B-6664192ECA37}" type="pres">
      <dgm:prSet presAssocID="{1077762B-FBC9-4563-8890-919C12EAEF3F}" presName="hierRoot2" presStyleCnt="0">
        <dgm:presLayoutVars>
          <dgm:hierBranch val="init"/>
        </dgm:presLayoutVars>
      </dgm:prSet>
      <dgm:spPr/>
    </dgm:pt>
    <dgm:pt modelId="{660092B0-9B5B-4B55-8B2C-00FA3CBAC81D}" type="pres">
      <dgm:prSet presAssocID="{1077762B-FBC9-4563-8890-919C12EAEF3F}" presName="rootComposite" presStyleCnt="0"/>
      <dgm:spPr/>
    </dgm:pt>
    <dgm:pt modelId="{E5A0524B-683F-4388-9B35-A7EEEAB2DA90}" type="pres">
      <dgm:prSet presAssocID="{1077762B-FBC9-4563-8890-919C12EAEF3F}" presName="rootText" presStyleLbl="node3" presStyleIdx="0" presStyleCnt="3" custScaleY="885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C9F2B9-0D67-4541-AC60-DB05FFAEEEA8}" type="pres">
      <dgm:prSet presAssocID="{1077762B-FBC9-4563-8890-919C12EAEF3F}" presName="rootConnector" presStyleLbl="node3" presStyleIdx="0" presStyleCnt="3"/>
      <dgm:spPr/>
      <dgm:t>
        <a:bodyPr/>
        <a:lstStyle/>
        <a:p>
          <a:endParaRPr lang="en-US"/>
        </a:p>
      </dgm:t>
    </dgm:pt>
    <dgm:pt modelId="{5D816299-A8A4-4416-8D0B-AEB42098F2A4}" type="pres">
      <dgm:prSet presAssocID="{1077762B-FBC9-4563-8890-919C12EAEF3F}" presName="hierChild4" presStyleCnt="0"/>
      <dgm:spPr/>
    </dgm:pt>
    <dgm:pt modelId="{D580F4E0-24D2-4D9D-8DC5-F96771FF53D0}" type="pres">
      <dgm:prSet presAssocID="{1077762B-FBC9-4563-8890-919C12EAEF3F}" presName="hierChild5" presStyleCnt="0"/>
      <dgm:spPr/>
    </dgm:pt>
    <dgm:pt modelId="{437AB0C2-4523-4DF6-8E06-A44B1C4071E2}" type="pres">
      <dgm:prSet presAssocID="{E2E1EAD5-1576-4F3F-98C2-66D947A337E5}" presName="hierChild5" presStyleCnt="0"/>
      <dgm:spPr/>
    </dgm:pt>
    <dgm:pt modelId="{171F4166-CD15-4584-B806-A9EBDA3E6E06}" type="pres">
      <dgm:prSet presAssocID="{3D77B4FF-E213-41A3-9FF7-5DA2528A56F0}" presName="Name37" presStyleLbl="parChTrans1D2" presStyleIdx="1" presStyleCnt="4"/>
      <dgm:spPr/>
      <dgm:t>
        <a:bodyPr/>
        <a:lstStyle/>
        <a:p>
          <a:endParaRPr lang="en-US"/>
        </a:p>
      </dgm:t>
    </dgm:pt>
    <dgm:pt modelId="{CC1386A6-8F9F-4C03-AB36-FCF28E464FCF}" type="pres">
      <dgm:prSet presAssocID="{964812C8-CA56-44C6-8EF9-CCDE2D3F2118}" presName="hierRoot2" presStyleCnt="0">
        <dgm:presLayoutVars>
          <dgm:hierBranch val="init"/>
        </dgm:presLayoutVars>
      </dgm:prSet>
      <dgm:spPr/>
    </dgm:pt>
    <dgm:pt modelId="{DC360BB6-828D-42C0-A8DE-344DFB9B40CD}" type="pres">
      <dgm:prSet presAssocID="{964812C8-CA56-44C6-8EF9-CCDE2D3F2118}" presName="rootComposite" presStyleCnt="0"/>
      <dgm:spPr/>
    </dgm:pt>
    <dgm:pt modelId="{CAAAD4FB-1C4C-43B8-8728-31CF6D04FD75}" type="pres">
      <dgm:prSet presAssocID="{964812C8-CA56-44C6-8EF9-CCDE2D3F2118}" presName="rootText" presStyleLbl="node2" presStyleIdx="1" presStyleCnt="4" custScaleY="885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856084-1F79-4E78-B645-1F60EF594BDF}" type="pres">
      <dgm:prSet presAssocID="{964812C8-CA56-44C6-8EF9-CCDE2D3F2118}" presName="rootConnector" presStyleLbl="node2" presStyleIdx="1" presStyleCnt="4"/>
      <dgm:spPr/>
      <dgm:t>
        <a:bodyPr/>
        <a:lstStyle/>
        <a:p>
          <a:endParaRPr lang="en-US"/>
        </a:p>
      </dgm:t>
    </dgm:pt>
    <dgm:pt modelId="{45CED93B-2DAE-4017-8523-ADB531205247}" type="pres">
      <dgm:prSet presAssocID="{964812C8-CA56-44C6-8EF9-CCDE2D3F2118}" presName="hierChild4" presStyleCnt="0"/>
      <dgm:spPr/>
    </dgm:pt>
    <dgm:pt modelId="{373960BA-133D-40FE-A05C-3623FD939AC1}" type="pres">
      <dgm:prSet presAssocID="{92CE76E9-C3BF-407E-BB10-CD5757F68873}" presName="Name37" presStyleLbl="parChTrans1D3" presStyleIdx="1" presStyleCnt="3"/>
      <dgm:spPr/>
      <dgm:t>
        <a:bodyPr/>
        <a:lstStyle/>
        <a:p>
          <a:endParaRPr lang="en-US"/>
        </a:p>
      </dgm:t>
    </dgm:pt>
    <dgm:pt modelId="{6B26B947-8DD2-4E87-87E6-BF9CA3EC5F69}" type="pres">
      <dgm:prSet presAssocID="{4DA0DB43-3DFE-41CA-A8E4-3B9CE9A80A30}" presName="hierRoot2" presStyleCnt="0">
        <dgm:presLayoutVars>
          <dgm:hierBranch val="init"/>
        </dgm:presLayoutVars>
      </dgm:prSet>
      <dgm:spPr/>
    </dgm:pt>
    <dgm:pt modelId="{699A264B-FE2F-48C2-855D-63C8D4FCF318}" type="pres">
      <dgm:prSet presAssocID="{4DA0DB43-3DFE-41CA-A8E4-3B9CE9A80A30}" presName="rootComposite" presStyleCnt="0"/>
      <dgm:spPr/>
    </dgm:pt>
    <dgm:pt modelId="{CB8B9491-1A33-428C-A39C-9D1F544B219F}" type="pres">
      <dgm:prSet presAssocID="{4DA0DB43-3DFE-41CA-A8E4-3B9CE9A80A30}" presName="rootText" presStyleLbl="node3" presStyleIdx="1" presStyleCnt="3" custScaleY="885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EFE193-486F-4020-8CC9-979AA611EB94}" type="pres">
      <dgm:prSet presAssocID="{4DA0DB43-3DFE-41CA-A8E4-3B9CE9A80A30}" presName="rootConnector" presStyleLbl="node3" presStyleIdx="1" presStyleCnt="3"/>
      <dgm:spPr/>
      <dgm:t>
        <a:bodyPr/>
        <a:lstStyle/>
        <a:p>
          <a:endParaRPr lang="en-US"/>
        </a:p>
      </dgm:t>
    </dgm:pt>
    <dgm:pt modelId="{F10972B4-0440-4098-AD58-D216068B30E6}" type="pres">
      <dgm:prSet presAssocID="{4DA0DB43-3DFE-41CA-A8E4-3B9CE9A80A30}" presName="hierChild4" presStyleCnt="0"/>
      <dgm:spPr/>
    </dgm:pt>
    <dgm:pt modelId="{576016F6-0109-44D3-AC3A-165A5D8D12B4}" type="pres">
      <dgm:prSet presAssocID="{4DA0DB43-3DFE-41CA-A8E4-3B9CE9A80A30}" presName="hierChild5" presStyleCnt="0"/>
      <dgm:spPr/>
    </dgm:pt>
    <dgm:pt modelId="{127684C2-89E2-4034-B331-15E358D80F02}" type="pres">
      <dgm:prSet presAssocID="{964812C8-CA56-44C6-8EF9-CCDE2D3F2118}" presName="hierChild5" presStyleCnt="0"/>
      <dgm:spPr/>
    </dgm:pt>
    <dgm:pt modelId="{B54A828C-487D-4147-A827-2357FEB14F45}" type="pres">
      <dgm:prSet presAssocID="{B7E7E0FE-D2A1-4E2F-83CF-140D2EF73F2E}" presName="Name37" presStyleLbl="parChTrans1D2" presStyleIdx="2" presStyleCnt="4"/>
      <dgm:spPr/>
      <dgm:t>
        <a:bodyPr/>
        <a:lstStyle/>
        <a:p>
          <a:endParaRPr lang="en-US"/>
        </a:p>
      </dgm:t>
    </dgm:pt>
    <dgm:pt modelId="{5ACC61DE-2BE0-4CB2-A62E-78B7FD761E25}" type="pres">
      <dgm:prSet presAssocID="{4DDB41F9-2283-4A6A-A49E-C5ED6124BBD9}" presName="hierRoot2" presStyleCnt="0">
        <dgm:presLayoutVars>
          <dgm:hierBranch val="init"/>
        </dgm:presLayoutVars>
      </dgm:prSet>
      <dgm:spPr/>
    </dgm:pt>
    <dgm:pt modelId="{A1421250-21EB-48A3-9A8C-DDD70D3B9DE4}" type="pres">
      <dgm:prSet presAssocID="{4DDB41F9-2283-4A6A-A49E-C5ED6124BBD9}" presName="rootComposite" presStyleCnt="0"/>
      <dgm:spPr/>
    </dgm:pt>
    <dgm:pt modelId="{A6B3F1E5-5D0A-4C4C-89EC-6A4C0405F5FC}" type="pres">
      <dgm:prSet presAssocID="{4DDB41F9-2283-4A6A-A49E-C5ED6124BBD9}" presName="rootText" presStyleLbl="node2" presStyleIdx="2" presStyleCnt="4" custScaleY="885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FAA4E5-2D19-4086-9BDB-198241F37A19}" type="pres">
      <dgm:prSet presAssocID="{4DDB41F9-2283-4A6A-A49E-C5ED6124BBD9}" presName="rootConnector" presStyleLbl="node2" presStyleIdx="2" presStyleCnt="4"/>
      <dgm:spPr/>
      <dgm:t>
        <a:bodyPr/>
        <a:lstStyle/>
        <a:p>
          <a:endParaRPr lang="en-US"/>
        </a:p>
      </dgm:t>
    </dgm:pt>
    <dgm:pt modelId="{49EFD17D-B564-4649-9107-D7A7D2B0B706}" type="pres">
      <dgm:prSet presAssocID="{4DDB41F9-2283-4A6A-A49E-C5ED6124BBD9}" presName="hierChild4" presStyleCnt="0"/>
      <dgm:spPr/>
    </dgm:pt>
    <dgm:pt modelId="{EEADD161-AF97-406D-80D6-E4115F9F476F}" type="pres">
      <dgm:prSet presAssocID="{53D8EA25-2853-46C3-9BB3-5A1A36A0C77E}" presName="Name37" presStyleLbl="parChTrans1D3" presStyleIdx="2" presStyleCnt="3"/>
      <dgm:spPr/>
      <dgm:t>
        <a:bodyPr/>
        <a:lstStyle/>
        <a:p>
          <a:endParaRPr lang="en-US"/>
        </a:p>
      </dgm:t>
    </dgm:pt>
    <dgm:pt modelId="{894FADF5-EE05-4C21-9610-DA375E1C7689}" type="pres">
      <dgm:prSet presAssocID="{35663142-DDA4-4C8C-94B2-D35ECB9A8905}" presName="hierRoot2" presStyleCnt="0">
        <dgm:presLayoutVars>
          <dgm:hierBranch val="init"/>
        </dgm:presLayoutVars>
      </dgm:prSet>
      <dgm:spPr/>
    </dgm:pt>
    <dgm:pt modelId="{A2152C70-8308-4CC9-8FF6-2F4DB6611954}" type="pres">
      <dgm:prSet presAssocID="{35663142-DDA4-4C8C-94B2-D35ECB9A8905}" presName="rootComposite" presStyleCnt="0"/>
      <dgm:spPr/>
    </dgm:pt>
    <dgm:pt modelId="{5F575806-F084-46AF-B388-1EA9C116CCA5}" type="pres">
      <dgm:prSet presAssocID="{35663142-DDA4-4C8C-94B2-D35ECB9A8905}" presName="rootText" presStyleLbl="node3" presStyleIdx="2" presStyleCnt="3" custScaleY="885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6D182E-C5DE-4787-9FC3-E0DCC1CFD63E}" type="pres">
      <dgm:prSet presAssocID="{35663142-DDA4-4C8C-94B2-D35ECB9A8905}" presName="rootConnector" presStyleLbl="node3" presStyleIdx="2" presStyleCnt="3"/>
      <dgm:spPr/>
      <dgm:t>
        <a:bodyPr/>
        <a:lstStyle/>
        <a:p>
          <a:endParaRPr lang="en-US"/>
        </a:p>
      </dgm:t>
    </dgm:pt>
    <dgm:pt modelId="{67B2C423-6CFF-4A1D-B398-C7E5D77F9B32}" type="pres">
      <dgm:prSet presAssocID="{35663142-DDA4-4C8C-94B2-D35ECB9A8905}" presName="hierChild4" presStyleCnt="0"/>
      <dgm:spPr/>
    </dgm:pt>
    <dgm:pt modelId="{12A5DFDB-468C-45E3-9DDB-6EC779697BA8}" type="pres">
      <dgm:prSet presAssocID="{35663142-DDA4-4C8C-94B2-D35ECB9A8905}" presName="hierChild5" presStyleCnt="0"/>
      <dgm:spPr/>
    </dgm:pt>
    <dgm:pt modelId="{758B83F7-C1D6-4059-A9B2-4D74CA470131}" type="pres">
      <dgm:prSet presAssocID="{4DDB41F9-2283-4A6A-A49E-C5ED6124BBD9}" presName="hierChild5" presStyleCnt="0"/>
      <dgm:spPr/>
    </dgm:pt>
    <dgm:pt modelId="{C2CD9B84-489C-4822-9CF6-872324B45FA5}" type="pres">
      <dgm:prSet presAssocID="{3F8DF8CA-8DCD-44ED-A57B-BE095FE0F39F}" presName="Name37" presStyleLbl="parChTrans1D2" presStyleIdx="3" presStyleCnt="4"/>
      <dgm:spPr/>
      <dgm:t>
        <a:bodyPr/>
        <a:lstStyle/>
        <a:p>
          <a:endParaRPr lang="en-US"/>
        </a:p>
      </dgm:t>
    </dgm:pt>
    <dgm:pt modelId="{1C4CD382-1E50-4C31-AFB5-B62E014666D1}" type="pres">
      <dgm:prSet presAssocID="{084E5429-DF36-4995-9F57-C44BE67767E4}" presName="hierRoot2" presStyleCnt="0">
        <dgm:presLayoutVars>
          <dgm:hierBranch val="init"/>
        </dgm:presLayoutVars>
      </dgm:prSet>
      <dgm:spPr/>
    </dgm:pt>
    <dgm:pt modelId="{5F1333F2-C0CD-4D70-BA66-57EE27737E81}" type="pres">
      <dgm:prSet presAssocID="{084E5429-DF36-4995-9F57-C44BE67767E4}" presName="rootComposite" presStyleCnt="0"/>
      <dgm:spPr/>
    </dgm:pt>
    <dgm:pt modelId="{CDEAB7B9-C0B6-4890-B234-8CD406351FF5}" type="pres">
      <dgm:prSet presAssocID="{084E5429-DF36-4995-9F57-C44BE67767E4}" presName="rootText" presStyleLbl="node2" presStyleIdx="3" presStyleCnt="4" custScaleY="885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DFE905-D051-41AE-A033-C3EBD1D3222D}" type="pres">
      <dgm:prSet presAssocID="{084E5429-DF36-4995-9F57-C44BE67767E4}" presName="rootConnector" presStyleLbl="node2" presStyleIdx="3" presStyleCnt="4"/>
      <dgm:spPr/>
      <dgm:t>
        <a:bodyPr/>
        <a:lstStyle/>
        <a:p>
          <a:endParaRPr lang="en-US"/>
        </a:p>
      </dgm:t>
    </dgm:pt>
    <dgm:pt modelId="{C7C45733-8382-46B5-BF40-DE02FD2F07D4}" type="pres">
      <dgm:prSet presAssocID="{084E5429-DF36-4995-9F57-C44BE67767E4}" presName="hierChild4" presStyleCnt="0"/>
      <dgm:spPr/>
    </dgm:pt>
    <dgm:pt modelId="{727DE3FC-BDFA-4C04-A8DB-D4664E687D01}" type="pres">
      <dgm:prSet presAssocID="{084E5429-DF36-4995-9F57-C44BE67767E4}" presName="hierChild5" presStyleCnt="0"/>
      <dgm:spPr/>
    </dgm:pt>
    <dgm:pt modelId="{359602DA-805C-4F64-B268-3279171F877D}" type="pres">
      <dgm:prSet presAssocID="{1529DB4F-F3C1-4FFC-81A8-DD6DCC23FB0A}" presName="hierChild3" presStyleCnt="0"/>
      <dgm:spPr/>
    </dgm:pt>
    <dgm:pt modelId="{7F06A18B-C077-4244-B822-F85AC66D0C3F}" type="pres">
      <dgm:prSet presAssocID="{EA010467-7AAB-4748-AE5E-A18FD51F63EA}" presName="hierRoot1" presStyleCnt="0">
        <dgm:presLayoutVars>
          <dgm:hierBranch val="init"/>
        </dgm:presLayoutVars>
      </dgm:prSet>
      <dgm:spPr/>
    </dgm:pt>
    <dgm:pt modelId="{38E76AAA-0535-4FA2-8BC8-888C1EF186D8}" type="pres">
      <dgm:prSet presAssocID="{EA010467-7AAB-4748-AE5E-A18FD51F63EA}" presName="rootComposite1" presStyleCnt="0"/>
      <dgm:spPr/>
    </dgm:pt>
    <dgm:pt modelId="{3693D796-A84F-40F0-9C86-47986BAB5F05}" type="pres">
      <dgm:prSet presAssocID="{EA010467-7AAB-4748-AE5E-A18FD51F63EA}" presName="rootText1" presStyleLbl="node0" presStyleIdx="1" presStyleCnt="2" custScaleY="73756" custLinFactNeighborX="-31301" custLinFactNeighborY="-312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AF6897-8A08-43EB-96F2-8D9C6A0680B8}" type="pres">
      <dgm:prSet presAssocID="{EA010467-7AAB-4748-AE5E-A18FD51F63E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0CA4A34-7C12-45F9-B81A-F151C426AD6C}" type="pres">
      <dgm:prSet presAssocID="{EA010467-7AAB-4748-AE5E-A18FD51F63EA}" presName="hierChild2" presStyleCnt="0"/>
      <dgm:spPr/>
    </dgm:pt>
    <dgm:pt modelId="{70B8DD16-5C21-4B8B-BD83-C9C0E365549B}" type="pres">
      <dgm:prSet presAssocID="{EA010467-7AAB-4748-AE5E-A18FD51F63EA}" presName="hierChild3" presStyleCnt="0"/>
      <dgm:spPr/>
    </dgm:pt>
  </dgm:ptLst>
  <dgm:cxnLst>
    <dgm:cxn modelId="{F3B5BD29-ED56-4155-9E95-1BF6A25CB9B4}" type="presOf" srcId="{53D8EA25-2853-46C3-9BB3-5A1A36A0C77E}" destId="{EEADD161-AF97-406D-80D6-E4115F9F476F}" srcOrd="0" destOrd="0" presId="urn:microsoft.com/office/officeart/2005/8/layout/orgChart1"/>
    <dgm:cxn modelId="{43E8964C-6CB6-419D-BF41-70B041E1C9A0}" type="presOf" srcId="{EA010467-7AAB-4748-AE5E-A18FD51F63EA}" destId="{DEAF6897-8A08-43EB-96F2-8D9C6A0680B8}" srcOrd="1" destOrd="0" presId="urn:microsoft.com/office/officeart/2005/8/layout/orgChart1"/>
    <dgm:cxn modelId="{C03BA365-B7A1-4331-9DB3-EAF832C26703}" type="presOf" srcId="{B7E7E0FE-D2A1-4E2F-83CF-140D2EF73F2E}" destId="{B54A828C-487D-4147-A827-2357FEB14F45}" srcOrd="0" destOrd="0" presId="urn:microsoft.com/office/officeart/2005/8/layout/orgChart1"/>
    <dgm:cxn modelId="{083D2D67-26BC-40AC-973F-F841AC63E6B4}" type="presOf" srcId="{964812C8-CA56-44C6-8EF9-CCDE2D3F2118}" destId="{0A856084-1F79-4E78-B645-1F60EF594BDF}" srcOrd="1" destOrd="0" presId="urn:microsoft.com/office/officeart/2005/8/layout/orgChart1"/>
    <dgm:cxn modelId="{68702F14-D64A-4B6B-BA02-A6977B26E521}" type="presOf" srcId="{084E5429-DF36-4995-9F57-C44BE67767E4}" destId="{A8DFE905-D051-41AE-A033-C3EBD1D3222D}" srcOrd="1" destOrd="0" presId="urn:microsoft.com/office/officeart/2005/8/layout/orgChart1"/>
    <dgm:cxn modelId="{EDC1264D-29EA-4830-B18B-1EE47AD18DCC}" srcId="{72391EC5-4AFD-4A7F-B7EA-7FE2410AD5C1}" destId="{1529DB4F-F3C1-4FFC-81A8-DD6DCC23FB0A}" srcOrd="0" destOrd="0" parTransId="{863E9D53-D19E-497E-BCDE-DF9C2AA1C2B0}" sibTransId="{3C8AB846-B234-4E14-A620-1D10018DCE32}"/>
    <dgm:cxn modelId="{A3728499-1C91-4D7C-BD65-FCB36D6E2A1F}" type="presOf" srcId="{72391EC5-4AFD-4A7F-B7EA-7FE2410AD5C1}" destId="{EDEAD187-625B-4011-9D15-5CECDA51F12D}" srcOrd="0" destOrd="0" presId="urn:microsoft.com/office/officeart/2005/8/layout/orgChart1"/>
    <dgm:cxn modelId="{5DFA1AE0-B4EF-49ED-B987-FD05C4787562}" type="presOf" srcId="{1529DB4F-F3C1-4FFC-81A8-DD6DCC23FB0A}" destId="{3E7E5F33-8D35-40A9-940E-4C17BFF702A9}" srcOrd="1" destOrd="0" presId="urn:microsoft.com/office/officeart/2005/8/layout/orgChart1"/>
    <dgm:cxn modelId="{27CB0692-2DFC-4AA0-9A2E-B2A9CC0D69DC}" type="presOf" srcId="{4DA0DB43-3DFE-41CA-A8E4-3B9CE9A80A30}" destId="{CB8B9491-1A33-428C-A39C-9D1F544B219F}" srcOrd="0" destOrd="0" presId="urn:microsoft.com/office/officeart/2005/8/layout/orgChart1"/>
    <dgm:cxn modelId="{E1BC127E-CCCD-4E3E-B65F-990EDADE3132}" type="presOf" srcId="{E2E1EAD5-1576-4F3F-98C2-66D947A337E5}" destId="{3409A329-DCA2-45B7-A677-EF7EB678AE4A}" srcOrd="1" destOrd="0" presId="urn:microsoft.com/office/officeart/2005/8/layout/orgChart1"/>
    <dgm:cxn modelId="{2878F491-3BF2-44BF-9A05-32639D01B6A2}" type="presOf" srcId="{1529DB4F-F3C1-4FFC-81A8-DD6DCC23FB0A}" destId="{1BD7A7F8-BCD6-42B4-9962-08EE0AC79E4C}" srcOrd="0" destOrd="0" presId="urn:microsoft.com/office/officeart/2005/8/layout/orgChart1"/>
    <dgm:cxn modelId="{DE238EBA-882E-4FA3-8601-55F0E8FCA337}" type="presOf" srcId="{3F8DF8CA-8DCD-44ED-A57B-BE095FE0F39F}" destId="{C2CD9B84-489C-4822-9CF6-872324B45FA5}" srcOrd="0" destOrd="0" presId="urn:microsoft.com/office/officeart/2005/8/layout/orgChart1"/>
    <dgm:cxn modelId="{FBC56507-95E9-46D3-8D68-E73F888025CA}" srcId="{72391EC5-4AFD-4A7F-B7EA-7FE2410AD5C1}" destId="{EA010467-7AAB-4748-AE5E-A18FD51F63EA}" srcOrd="1" destOrd="0" parTransId="{D33282DD-5CAC-4D03-92E8-37A237320783}" sibTransId="{089B58D3-E68A-4F27-9FF1-BB71982EE662}"/>
    <dgm:cxn modelId="{F0D951A0-4FF3-4E3D-935C-CF6BB44D726B}" type="presOf" srcId="{DA8A2F15-FDBC-4278-8F7C-709F3B3FC0C8}" destId="{CCCC948E-7805-41FB-8CE0-DD22C039A102}" srcOrd="0" destOrd="0" presId="urn:microsoft.com/office/officeart/2005/8/layout/orgChart1"/>
    <dgm:cxn modelId="{FC0187F8-0BB4-438F-AA02-1B27F0D4E21C}" type="presOf" srcId="{1077762B-FBC9-4563-8890-919C12EAEF3F}" destId="{E5A0524B-683F-4388-9B35-A7EEEAB2DA90}" srcOrd="0" destOrd="0" presId="urn:microsoft.com/office/officeart/2005/8/layout/orgChart1"/>
    <dgm:cxn modelId="{7DC67D02-9B14-42C0-B220-8D7F0116BF9E}" srcId="{964812C8-CA56-44C6-8EF9-CCDE2D3F2118}" destId="{4DA0DB43-3DFE-41CA-A8E4-3B9CE9A80A30}" srcOrd="0" destOrd="0" parTransId="{92CE76E9-C3BF-407E-BB10-CD5757F68873}" sibTransId="{FDBE8B65-79C2-4143-BF73-A09C19014D55}"/>
    <dgm:cxn modelId="{EC9A85FB-A5F1-45AB-ACBD-B25C43560AB7}" srcId="{E2E1EAD5-1576-4F3F-98C2-66D947A337E5}" destId="{1077762B-FBC9-4563-8890-919C12EAEF3F}" srcOrd="0" destOrd="0" parTransId="{FC121027-3B7D-4538-A761-40003F0036A1}" sibTransId="{5468EB55-0240-4104-B272-37251229586D}"/>
    <dgm:cxn modelId="{4CD9F5CC-51B7-4989-B37D-49539B87C1D6}" srcId="{1529DB4F-F3C1-4FFC-81A8-DD6DCC23FB0A}" destId="{4DDB41F9-2283-4A6A-A49E-C5ED6124BBD9}" srcOrd="2" destOrd="0" parTransId="{B7E7E0FE-D2A1-4E2F-83CF-140D2EF73F2E}" sibTransId="{04AF51B1-C4F6-4A9C-ABA4-D7BB26E1F1FA}"/>
    <dgm:cxn modelId="{FCD22074-D988-4095-8BF6-E80233A2895B}" type="presOf" srcId="{35663142-DDA4-4C8C-94B2-D35ECB9A8905}" destId="{426D182E-C5DE-4787-9FC3-E0DCC1CFD63E}" srcOrd="1" destOrd="0" presId="urn:microsoft.com/office/officeart/2005/8/layout/orgChart1"/>
    <dgm:cxn modelId="{9D398F8E-6F9D-4459-8798-CEE978C8B611}" srcId="{1529DB4F-F3C1-4FFC-81A8-DD6DCC23FB0A}" destId="{964812C8-CA56-44C6-8EF9-CCDE2D3F2118}" srcOrd="1" destOrd="0" parTransId="{3D77B4FF-E213-41A3-9FF7-5DA2528A56F0}" sibTransId="{5D30D8F3-F5F4-405C-9222-BFE9BECE6A83}"/>
    <dgm:cxn modelId="{D0CF04BC-0072-4115-83F4-8B101959696D}" type="presOf" srcId="{3D77B4FF-E213-41A3-9FF7-5DA2528A56F0}" destId="{171F4166-CD15-4584-B806-A9EBDA3E6E06}" srcOrd="0" destOrd="0" presId="urn:microsoft.com/office/officeart/2005/8/layout/orgChart1"/>
    <dgm:cxn modelId="{8FD5EFA6-13AC-4019-AF9D-B5C878F3165B}" type="presOf" srcId="{964812C8-CA56-44C6-8EF9-CCDE2D3F2118}" destId="{CAAAD4FB-1C4C-43B8-8728-31CF6D04FD75}" srcOrd="0" destOrd="0" presId="urn:microsoft.com/office/officeart/2005/8/layout/orgChart1"/>
    <dgm:cxn modelId="{D6A38DF0-9E27-4C49-9717-F64CC942D99F}" type="presOf" srcId="{35663142-DDA4-4C8C-94B2-D35ECB9A8905}" destId="{5F575806-F084-46AF-B388-1EA9C116CCA5}" srcOrd="0" destOrd="0" presId="urn:microsoft.com/office/officeart/2005/8/layout/orgChart1"/>
    <dgm:cxn modelId="{09665C21-19FB-40D5-81E7-4A939206137E}" type="presOf" srcId="{FC121027-3B7D-4538-A761-40003F0036A1}" destId="{188730EE-C70C-4431-B89B-2DA438DD3451}" srcOrd="0" destOrd="0" presId="urn:microsoft.com/office/officeart/2005/8/layout/orgChart1"/>
    <dgm:cxn modelId="{C2F950FE-3C5F-4691-8C7E-D59FA5DC9404}" type="presOf" srcId="{4DDB41F9-2283-4A6A-A49E-C5ED6124BBD9}" destId="{A6B3F1E5-5D0A-4C4C-89EC-6A4C0405F5FC}" srcOrd="0" destOrd="0" presId="urn:microsoft.com/office/officeart/2005/8/layout/orgChart1"/>
    <dgm:cxn modelId="{257381C9-49D2-4D58-AE4F-30C3E70255C7}" type="presOf" srcId="{4DDB41F9-2283-4A6A-A49E-C5ED6124BBD9}" destId="{D7FAA4E5-2D19-4086-9BDB-198241F37A19}" srcOrd="1" destOrd="0" presId="urn:microsoft.com/office/officeart/2005/8/layout/orgChart1"/>
    <dgm:cxn modelId="{77D3A6A7-EDD1-4FB3-9171-955068C96B26}" srcId="{1529DB4F-F3C1-4FFC-81A8-DD6DCC23FB0A}" destId="{E2E1EAD5-1576-4F3F-98C2-66D947A337E5}" srcOrd="0" destOrd="0" parTransId="{DA8A2F15-FDBC-4278-8F7C-709F3B3FC0C8}" sibTransId="{61C77096-9143-4ADC-A9F5-45E6B94F85AE}"/>
    <dgm:cxn modelId="{6F44DA18-1BAD-476F-9DBE-E3444C3C5113}" type="presOf" srcId="{1077762B-FBC9-4563-8890-919C12EAEF3F}" destId="{73C9F2B9-0D67-4541-AC60-DB05FFAEEEA8}" srcOrd="1" destOrd="0" presId="urn:microsoft.com/office/officeart/2005/8/layout/orgChart1"/>
    <dgm:cxn modelId="{EC62E65F-3B7F-4349-A082-9B5CE2865709}" type="presOf" srcId="{4DA0DB43-3DFE-41CA-A8E4-3B9CE9A80A30}" destId="{AEEFE193-486F-4020-8CC9-979AA611EB94}" srcOrd="1" destOrd="0" presId="urn:microsoft.com/office/officeart/2005/8/layout/orgChart1"/>
    <dgm:cxn modelId="{C34CDF9D-6EA8-4CB1-8912-0688FAFB59FF}" type="presOf" srcId="{92CE76E9-C3BF-407E-BB10-CD5757F68873}" destId="{373960BA-133D-40FE-A05C-3623FD939AC1}" srcOrd="0" destOrd="0" presId="urn:microsoft.com/office/officeart/2005/8/layout/orgChart1"/>
    <dgm:cxn modelId="{A37FCB3F-7286-4794-BD06-69E5681307E8}" type="presOf" srcId="{EA010467-7AAB-4748-AE5E-A18FD51F63EA}" destId="{3693D796-A84F-40F0-9C86-47986BAB5F05}" srcOrd="0" destOrd="0" presId="urn:microsoft.com/office/officeart/2005/8/layout/orgChart1"/>
    <dgm:cxn modelId="{96EEB852-C3E3-417B-BB1A-4201447538B6}" type="presOf" srcId="{E2E1EAD5-1576-4F3F-98C2-66D947A337E5}" destId="{FD030DD7-698F-4915-87BD-1E251BB86847}" srcOrd="0" destOrd="0" presId="urn:microsoft.com/office/officeart/2005/8/layout/orgChart1"/>
    <dgm:cxn modelId="{07989517-73BD-44E2-8222-C89950895B90}" srcId="{4DDB41F9-2283-4A6A-A49E-C5ED6124BBD9}" destId="{35663142-DDA4-4C8C-94B2-D35ECB9A8905}" srcOrd="0" destOrd="0" parTransId="{53D8EA25-2853-46C3-9BB3-5A1A36A0C77E}" sibTransId="{949F503F-F3EB-4D02-A000-3930AEDD28FD}"/>
    <dgm:cxn modelId="{AA517AE2-904F-49C4-B746-89D39E627B3B}" type="presOf" srcId="{084E5429-DF36-4995-9F57-C44BE67767E4}" destId="{CDEAB7B9-C0B6-4890-B234-8CD406351FF5}" srcOrd="0" destOrd="0" presId="urn:microsoft.com/office/officeart/2005/8/layout/orgChart1"/>
    <dgm:cxn modelId="{454BC311-3F8E-4ADC-BF30-33D22B290C5B}" srcId="{1529DB4F-F3C1-4FFC-81A8-DD6DCC23FB0A}" destId="{084E5429-DF36-4995-9F57-C44BE67767E4}" srcOrd="3" destOrd="0" parTransId="{3F8DF8CA-8DCD-44ED-A57B-BE095FE0F39F}" sibTransId="{004762C2-8684-4231-B230-436FB227EDAD}"/>
    <dgm:cxn modelId="{5C2E14D1-F51F-48B6-8385-3FF9CF4CC144}" type="presParOf" srcId="{EDEAD187-625B-4011-9D15-5CECDA51F12D}" destId="{1ECDE559-7003-463A-9E5E-1B413AA9C49F}" srcOrd="0" destOrd="0" presId="urn:microsoft.com/office/officeart/2005/8/layout/orgChart1"/>
    <dgm:cxn modelId="{9ECB3452-A1A3-4693-AB8B-E43FE80BE7A1}" type="presParOf" srcId="{1ECDE559-7003-463A-9E5E-1B413AA9C49F}" destId="{5FC097A1-520E-4D36-8BB5-8FE6C0198EE8}" srcOrd="0" destOrd="0" presId="urn:microsoft.com/office/officeart/2005/8/layout/orgChart1"/>
    <dgm:cxn modelId="{C8521D3E-AE66-478C-88A7-5B76B8837136}" type="presParOf" srcId="{5FC097A1-520E-4D36-8BB5-8FE6C0198EE8}" destId="{1BD7A7F8-BCD6-42B4-9962-08EE0AC79E4C}" srcOrd="0" destOrd="0" presId="urn:microsoft.com/office/officeart/2005/8/layout/orgChart1"/>
    <dgm:cxn modelId="{3EAF8922-57EB-4A52-AF53-C113CE79B844}" type="presParOf" srcId="{5FC097A1-520E-4D36-8BB5-8FE6C0198EE8}" destId="{3E7E5F33-8D35-40A9-940E-4C17BFF702A9}" srcOrd="1" destOrd="0" presId="urn:microsoft.com/office/officeart/2005/8/layout/orgChart1"/>
    <dgm:cxn modelId="{952BD8CB-242C-4B39-9165-84773BB30229}" type="presParOf" srcId="{1ECDE559-7003-463A-9E5E-1B413AA9C49F}" destId="{B5F31AB9-5040-4DDD-BDED-6875732F46F1}" srcOrd="1" destOrd="0" presId="urn:microsoft.com/office/officeart/2005/8/layout/orgChart1"/>
    <dgm:cxn modelId="{E1095247-1757-44F4-B44E-160C0977A57F}" type="presParOf" srcId="{B5F31AB9-5040-4DDD-BDED-6875732F46F1}" destId="{CCCC948E-7805-41FB-8CE0-DD22C039A102}" srcOrd="0" destOrd="0" presId="urn:microsoft.com/office/officeart/2005/8/layout/orgChart1"/>
    <dgm:cxn modelId="{77B03EFB-5867-4BB5-AFE8-24ADAF0BB6CC}" type="presParOf" srcId="{B5F31AB9-5040-4DDD-BDED-6875732F46F1}" destId="{B8C24508-0C34-403E-8AFA-26FBC7BA0B75}" srcOrd="1" destOrd="0" presId="urn:microsoft.com/office/officeart/2005/8/layout/orgChart1"/>
    <dgm:cxn modelId="{E272AC0D-31D1-4C61-925E-3E74B7B0AFE2}" type="presParOf" srcId="{B8C24508-0C34-403E-8AFA-26FBC7BA0B75}" destId="{C883F549-82AA-47F8-A9CE-778BA78845B5}" srcOrd="0" destOrd="0" presId="urn:microsoft.com/office/officeart/2005/8/layout/orgChart1"/>
    <dgm:cxn modelId="{4623B338-C060-4FF7-8554-5F9E6B59BF36}" type="presParOf" srcId="{C883F549-82AA-47F8-A9CE-778BA78845B5}" destId="{FD030DD7-698F-4915-87BD-1E251BB86847}" srcOrd="0" destOrd="0" presId="urn:microsoft.com/office/officeart/2005/8/layout/orgChart1"/>
    <dgm:cxn modelId="{79B057DC-0E92-4C3C-9FDA-5600AD764A94}" type="presParOf" srcId="{C883F549-82AA-47F8-A9CE-778BA78845B5}" destId="{3409A329-DCA2-45B7-A677-EF7EB678AE4A}" srcOrd="1" destOrd="0" presId="urn:microsoft.com/office/officeart/2005/8/layout/orgChart1"/>
    <dgm:cxn modelId="{68EC2F25-6130-444A-A30D-13C19F3B9FF8}" type="presParOf" srcId="{B8C24508-0C34-403E-8AFA-26FBC7BA0B75}" destId="{E1DC21C0-E3E6-4D33-9DB2-823CAD504403}" srcOrd="1" destOrd="0" presId="urn:microsoft.com/office/officeart/2005/8/layout/orgChart1"/>
    <dgm:cxn modelId="{A4B1AB02-14CF-4D95-8BD0-A75308BBB282}" type="presParOf" srcId="{E1DC21C0-E3E6-4D33-9DB2-823CAD504403}" destId="{188730EE-C70C-4431-B89B-2DA438DD3451}" srcOrd="0" destOrd="0" presId="urn:microsoft.com/office/officeart/2005/8/layout/orgChart1"/>
    <dgm:cxn modelId="{4C6BCCAE-695F-4997-A4C6-2451758C3B9D}" type="presParOf" srcId="{E1DC21C0-E3E6-4D33-9DB2-823CAD504403}" destId="{7EA156C6-D1F4-4012-AC2B-6664192ECA37}" srcOrd="1" destOrd="0" presId="urn:microsoft.com/office/officeart/2005/8/layout/orgChart1"/>
    <dgm:cxn modelId="{0EE8A4F4-A0DC-4EDE-8EC8-F39D1082DCE9}" type="presParOf" srcId="{7EA156C6-D1F4-4012-AC2B-6664192ECA37}" destId="{660092B0-9B5B-4B55-8B2C-00FA3CBAC81D}" srcOrd="0" destOrd="0" presId="urn:microsoft.com/office/officeart/2005/8/layout/orgChart1"/>
    <dgm:cxn modelId="{98668DA5-ED8B-412F-BA59-F9FE43B4122F}" type="presParOf" srcId="{660092B0-9B5B-4B55-8B2C-00FA3CBAC81D}" destId="{E5A0524B-683F-4388-9B35-A7EEEAB2DA90}" srcOrd="0" destOrd="0" presId="urn:microsoft.com/office/officeart/2005/8/layout/orgChart1"/>
    <dgm:cxn modelId="{F66F6E7A-4433-47DF-90C1-CC5BB0741D98}" type="presParOf" srcId="{660092B0-9B5B-4B55-8B2C-00FA3CBAC81D}" destId="{73C9F2B9-0D67-4541-AC60-DB05FFAEEEA8}" srcOrd="1" destOrd="0" presId="urn:microsoft.com/office/officeart/2005/8/layout/orgChart1"/>
    <dgm:cxn modelId="{E3218990-49AC-44AF-81D2-34B1B125955A}" type="presParOf" srcId="{7EA156C6-D1F4-4012-AC2B-6664192ECA37}" destId="{5D816299-A8A4-4416-8D0B-AEB42098F2A4}" srcOrd="1" destOrd="0" presId="urn:microsoft.com/office/officeart/2005/8/layout/orgChart1"/>
    <dgm:cxn modelId="{AA57056B-E849-44CF-9DB1-7C4A2D70EF6D}" type="presParOf" srcId="{7EA156C6-D1F4-4012-AC2B-6664192ECA37}" destId="{D580F4E0-24D2-4D9D-8DC5-F96771FF53D0}" srcOrd="2" destOrd="0" presId="urn:microsoft.com/office/officeart/2005/8/layout/orgChart1"/>
    <dgm:cxn modelId="{A00B7481-586F-460A-8022-7C0D78160378}" type="presParOf" srcId="{B8C24508-0C34-403E-8AFA-26FBC7BA0B75}" destId="{437AB0C2-4523-4DF6-8E06-A44B1C4071E2}" srcOrd="2" destOrd="0" presId="urn:microsoft.com/office/officeart/2005/8/layout/orgChart1"/>
    <dgm:cxn modelId="{4BDEC9F3-9071-4D49-A99A-57B58EE766AF}" type="presParOf" srcId="{B5F31AB9-5040-4DDD-BDED-6875732F46F1}" destId="{171F4166-CD15-4584-B806-A9EBDA3E6E06}" srcOrd="2" destOrd="0" presId="urn:microsoft.com/office/officeart/2005/8/layout/orgChart1"/>
    <dgm:cxn modelId="{2DE26C46-868C-4475-AFA2-FF4B17C8909B}" type="presParOf" srcId="{B5F31AB9-5040-4DDD-BDED-6875732F46F1}" destId="{CC1386A6-8F9F-4C03-AB36-FCF28E464FCF}" srcOrd="3" destOrd="0" presId="urn:microsoft.com/office/officeart/2005/8/layout/orgChart1"/>
    <dgm:cxn modelId="{654AFF7C-12EB-4C11-927A-DF201174337C}" type="presParOf" srcId="{CC1386A6-8F9F-4C03-AB36-FCF28E464FCF}" destId="{DC360BB6-828D-42C0-A8DE-344DFB9B40CD}" srcOrd="0" destOrd="0" presId="urn:microsoft.com/office/officeart/2005/8/layout/orgChart1"/>
    <dgm:cxn modelId="{D4A36F39-82AA-4937-BD82-09AEE208AAE2}" type="presParOf" srcId="{DC360BB6-828D-42C0-A8DE-344DFB9B40CD}" destId="{CAAAD4FB-1C4C-43B8-8728-31CF6D04FD75}" srcOrd="0" destOrd="0" presId="urn:microsoft.com/office/officeart/2005/8/layout/orgChart1"/>
    <dgm:cxn modelId="{25D51034-FE0B-4273-A897-7E59CF479FD4}" type="presParOf" srcId="{DC360BB6-828D-42C0-A8DE-344DFB9B40CD}" destId="{0A856084-1F79-4E78-B645-1F60EF594BDF}" srcOrd="1" destOrd="0" presId="urn:microsoft.com/office/officeart/2005/8/layout/orgChart1"/>
    <dgm:cxn modelId="{668700C5-0519-427C-90A9-5744C197991F}" type="presParOf" srcId="{CC1386A6-8F9F-4C03-AB36-FCF28E464FCF}" destId="{45CED93B-2DAE-4017-8523-ADB531205247}" srcOrd="1" destOrd="0" presId="urn:microsoft.com/office/officeart/2005/8/layout/orgChart1"/>
    <dgm:cxn modelId="{C7908840-ED2F-4AE6-BFE8-1821800E52CB}" type="presParOf" srcId="{45CED93B-2DAE-4017-8523-ADB531205247}" destId="{373960BA-133D-40FE-A05C-3623FD939AC1}" srcOrd="0" destOrd="0" presId="urn:microsoft.com/office/officeart/2005/8/layout/orgChart1"/>
    <dgm:cxn modelId="{777561BA-EC6D-4EBD-973C-740654B210C8}" type="presParOf" srcId="{45CED93B-2DAE-4017-8523-ADB531205247}" destId="{6B26B947-8DD2-4E87-87E6-BF9CA3EC5F69}" srcOrd="1" destOrd="0" presId="urn:microsoft.com/office/officeart/2005/8/layout/orgChart1"/>
    <dgm:cxn modelId="{3154356F-8382-4FEF-A2F3-6E5D7A68E445}" type="presParOf" srcId="{6B26B947-8DD2-4E87-87E6-BF9CA3EC5F69}" destId="{699A264B-FE2F-48C2-855D-63C8D4FCF318}" srcOrd="0" destOrd="0" presId="urn:microsoft.com/office/officeart/2005/8/layout/orgChart1"/>
    <dgm:cxn modelId="{FE79EAB4-FFE3-4590-83FE-036CF3A452DC}" type="presParOf" srcId="{699A264B-FE2F-48C2-855D-63C8D4FCF318}" destId="{CB8B9491-1A33-428C-A39C-9D1F544B219F}" srcOrd="0" destOrd="0" presId="urn:microsoft.com/office/officeart/2005/8/layout/orgChart1"/>
    <dgm:cxn modelId="{2328806B-33F0-4848-BA1A-1F2B88061FE8}" type="presParOf" srcId="{699A264B-FE2F-48C2-855D-63C8D4FCF318}" destId="{AEEFE193-486F-4020-8CC9-979AA611EB94}" srcOrd="1" destOrd="0" presId="urn:microsoft.com/office/officeart/2005/8/layout/orgChart1"/>
    <dgm:cxn modelId="{8D39A9B6-9494-455A-A73D-780553013D4E}" type="presParOf" srcId="{6B26B947-8DD2-4E87-87E6-BF9CA3EC5F69}" destId="{F10972B4-0440-4098-AD58-D216068B30E6}" srcOrd="1" destOrd="0" presId="urn:microsoft.com/office/officeart/2005/8/layout/orgChart1"/>
    <dgm:cxn modelId="{09E262E7-4D57-4DCE-9637-7649E8A82065}" type="presParOf" srcId="{6B26B947-8DD2-4E87-87E6-BF9CA3EC5F69}" destId="{576016F6-0109-44D3-AC3A-165A5D8D12B4}" srcOrd="2" destOrd="0" presId="urn:microsoft.com/office/officeart/2005/8/layout/orgChart1"/>
    <dgm:cxn modelId="{603475EE-C691-4A05-9985-119A23A91F81}" type="presParOf" srcId="{CC1386A6-8F9F-4C03-AB36-FCF28E464FCF}" destId="{127684C2-89E2-4034-B331-15E358D80F02}" srcOrd="2" destOrd="0" presId="urn:microsoft.com/office/officeart/2005/8/layout/orgChart1"/>
    <dgm:cxn modelId="{1FD18B15-612F-4420-A4AC-C88E8C0EDCD1}" type="presParOf" srcId="{B5F31AB9-5040-4DDD-BDED-6875732F46F1}" destId="{B54A828C-487D-4147-A827-2357FEB14F45}" srcOrd="4" destOrd="0" presId="urn:microsoft.com/office/officeart/2005/8/layout/orgChart1"/>
    <dgm:cxn modelId="{DBF64175-E4C6-4DFD-AAED-D25F19A6399D}" type="presParOf" srcId="{B5F31AB9-5040-4DDD-BDED-6875732F46F1}" destId="{5ACC61DE-2BE0-4CB2-A62E-78B7FD761E25}" srcOrd="5" destOrd="0" presId="urn:microsoft.com/office/officeart/2005/8/layout/orgChart1"/>
    <dgm:cxn modelId="{097AFC55-654F-42A9-8A61-9C7DEF57F078}" type="presParOf" srcId="{5ACC61DE-2BE0-4CB2-A62E-78B7FD761E25}" destId="{A1421250-21EB-48A3-9A8C-DDD70D3B9DE4}" srcOrd="0" destOrd="0" presId="urn:microsoft.com/office/officeart/2005/8/layout/orgChart1"/>
    <dgm:cxn modelId="{1ABE9891-7AA3-4AF9-B6D7-621E0CB96B2B}" type="presParOf" srcId="{A1421250-21EB-48A3-9A8C-DDD70D3B9DE4}" destId="{A6B3F1E5-5D0A-4C4C-89EC-6A4C0405F5FC}" srcOrd="0" destOrd="0" presId="urn:microsoft.com/office/officeart/2005/8/layout/orgChart1"/>
    <dgm:cxn modelId="{D4C7A681-F1AE-47DA-9E89-2349FEF3A49F}" type="presParOf" srcId="{A1421250-21EB-48A3-9A8C-DDD70D3B9DE4}" destId="{D7FAA4E5-2D19-4086-9BDB-198241F37A19}" srcOrd="1" destOrd="0" presId="urn:microsoft.com/office/officeart/2005/8/layout/orgChart1"/>
    <dgm:cxn modelId="{E003DE38-BC59-45E9-820A-0ED24EB997C5}" type="presParOf" srcId="{5ACC61DE-2BE0-4CB2-A62E-78B7FD761E25}" destId="{49EFD17D-B564-4649-9107-D7A7D2B0B706}" srcOrd="1" destOrd="0" presId="urn:microsoft.com/office/officeart/2005/8/layout/orgChart1"/>
    <dgm:cxn modelId="{04460C4D-CA8A-4549-A9E1-FD49DD2B3056}" type="presParOf" srcId="{49EFD17D-B564-4649-9107-D7A7D2B0B706}" destId="{EEADD161-AF97-406D-80D6-E4115F9F476F}" srcOrd="0" destOrd="0" presId="urn:microsoft.com/office/officeart/2005/8/layout/orgChart1"/>
    <dgm:cxn modelId="{035A578B-BFEE-4A56-A01F-00EAC19164C1}" type="presParOf" srcId="{49EFD17D-B564-4649-9107-D7A7D2B0B706}" destId="{894FADF5-EE05-4C21-9610-DA375E1C7689}" srcOrd="1" destOrd="0" presId="urn:microsoft.com/office/officeart/2005/8/layout/orgChart1"/>
    <dgm:cxn modelId="{D31EC30C-28E1-41DD-8E59-002B2C7415CB}" type="presParOf" srcId="{894FADF5-EE05-4C21-9610-DA375E1C7689}" destId="{A2152C70-8308-4CC9-8FF6-2F4DB6611954}" srcOrd="0" destOrd="0" presId="urn:microsoft.com/office/officeart/2005/8/layout/orgChart1"/>
    <dgm:cxn modelId="{259C4D37-892E-4E5B-9972-03567033423C}" type="presParOf" srcId="{A2152C70-8308-4CC9-8FF6-2F4DB6611954}" destId="{5F575806-F084-46AF-B388-1EA9C116CCA5}" srcOrd="0" destOrd="0" presId="urn:microsoft.com/office/officeart/2005/8/layout/orgChart1"/>
    <dgm:cxn modelId="{785ECF9E-099F-44BA-84B3-90978883137B}" type="presParOf" srcId="{A2152C70-8308-4CC9-8FF6-2F4DB6611954}" destId="{426D182E-C5DE-4787-9FC3-E0DCC1CFD63E}" srcOrd="1" destOrd="0" presId="urn:microsoft.com/office/officeart/2005/8/layout/orgChart1"/>
    <dgm:cxn modelId="{BAA1D110-80EA-46A0-AEBE-B036CF0CFD1D}" type="presParOf" srcId="{894FADF5-EE05-4C21-9610-DA375E1C7689}" destId="{67B2C423-6CFF-4A1D-B398-C7E5D77F9B32}" srcOrd="1" destOrd="0" presId="urn:microsoft.com/office/officeart/2005/8/layout/orgChart1"/>
    <dgm:cxn modelId="{F87F5538-A9D8-48F8-B2CE-8AED07DF3647}" type="presParOf" srcId="{894FADF5-EE05-4C21-9610-DA375E1C7689}" destId="{12A5DFDB-468C-45E3-9DDB-6EC779697BA8}" srcOrd="2" destOrd="0" presId="urn:microsoft.com/office/officeart/2005/8/layout/orgChart1"/>
    <dgm:cxn modelId="{B898C2F7-6A00-4EDD-A5B6-F70674863CBE}" type="presParOf" srcId="{5ACC61DE-2BE0-4CB2-A62E-78B7FD761E25}" destId="{758B83F7-C1D6-4059-A9B2-4D74CA470131}" srcOrd="2" destOrd="0" presId="urn:microsoft.com/office/officeart/2005/8/layout/orgChart1"/>
    <dgm:cxn modelId="{225FB0E2-E01A-491B-9F68-8B60833433A7}" type="presParOf" srcId="{B5F31AB9-5040-4DDD-BDED-6875732F46F1}" destId="{C2CD9B84-489C-4822-9CF6-872324B45FA5}" srcOrd="6" destOrd="0" presId="urn:microsoft.com/office/officeart/2005/8/layout/orgChart1"/>
    <dgm:cxn modelId="{0DF8E43C-7F8D-4A1B-BB2C-087B81E223F7}" type="presParOf" srcId="{B5F31AB9-5040-4DDD-BDED-6875732F46F1}" destId="{1C4CD382-1E50-4C31-AFB5-B62E014666D1}" srcOrd="7" destOrd="0" presId="urn:microsoft.com/office/officeart/2005/8/layout/orgChart1"/>
    <dgm:cxn modelId="{49777C37-C1B6-4049-A002-432880EA8D54}" type="presParOf" srcId="{1C4CD382-1E50-4C31-AFB5-B62E014666D1}" destId="{5F1333F2-C0CD-4D70-BA66-57EE27737E81}" srcOrd="0" destOrd="0" presId="urn:microsoft.com/office/officeart/2005/8/layout/orgChart1"/>
    <dgm:cxn modelId="{92DDB950-5269-4BE3-9C80-29F22F271CA4}" type="presParOf" srcId="{5F1333F2-C0CD-4D70-BA66-57EE27737E81}" destId="{CDEAB7B9-C0B6-4890-B234-8CD406351FF5}" srcOrd="0" destOrd="0" presId="urn:microsoft.com/office/officeart/2005/8/layout/orgChart1"/>
    <dgm:cxn modelId="{2BC570CA-9E3B-467A-AD8C-61AE72B4FAAE}" type="presParOf" srcId="{5F1333F2-C0CD-4D70-BA66-57EE27737E81}" destId="{A8DFE905-D051-41AE-A033-C3EBD1D3222D}" srcOrd="1" destOrd="0" presId="urn:microsoft.com/office/officeart/2005/8/layout/orgChart1"/>
    <dgm:cxn modelId="{DBAD8915-733D-4924-9C87-D0393FFFE042}" type="presParOf" srcId="{1C4CD382-1E50-4C31-AFB5-B62E014666D1}" destId="{C7C45733-8382-46B5-BF40-DE02FD2F07D4}" srcOrd="1" destOrd="0" presId="urn:microsoft.com/office/officeart/2005/8/layout/orgChart1"/>
    <dgm:cxn modelId="{6E685935-4B26-42A2-80AB-4DA919EF544D}" type="presParOf" srcId="{1C4CD382-1E50-4C31-AFB5-B62E014666D1}" destId="{727DE3FC-BDFA-4C04-A8DB-D4664E687D01}" srcOrd="2" destOrd="0" presId="urn:microsoft.com/office/officeart/2005/8/layout/orgChart1"/>
    <dgm:cxn modelId="{9C976BCF-02D0-4934-AAD4-BB3D7F40849D}" type="presParOf" srcId="{1ECDE559-7003-463A-9E5E-1B413AA9C49F}" destId="{359602DA-805C-4F64-B268-3279171F877D}" srcOrd="2" destOrd="0" presId="urn:microsoft.com/office/officeart/2005/8/layout/orgChart1"/>
    <dgm:cxn modelId="{6DEE614F-C705-466D-85DB-7FFA71991F5A}" type="presParOf" srcId="{EDEAD187-625B-4011-9D15-5CECDA51F12D}" destId="{7F06A18B-C077-4244-B822-F85AC66D0C3F}" srcOrd="1" destOrd="0" presId="urn:microsoft.com/office/officeart/2005/8/layout/orgChart1"/>
    <dgm:cxn modelId="{D80266EF-0EBA-4AC5-A51D-B97DCBAAB862}" type="presParOf" srcId="{7F06A18B-C077-4244-B822-F85AC66D0C3F}" destId="{38E76AAA-0535-4FA2-8BC8-888C1EF186D8}" srcOrd="0" destOrd="0" presId="urn:microsoft.com/office/officeart/2005/8/layout/orgChart1"/>
    <dgm:cxn modelId="{01394E65-56CB-405E-B9A4-79D34B322BDF}" type="presParOf" srcId="{38E76AAA-0535-4FA2-8BC8-888C1EF186D8}" destId="{3693D796-A84F-40F0-9C86-47986BAB5F05}" srcOrd="0" destOrd="0" presId="urn:microsoft.com/office/officeart/2005/8/layout/orgChart1"/>
    <dgm:cxn modelId="{FB606F5D-5260-4554-BE7A-6699DF73951C}" type="presParOf" srcId="{38E76AAA-0535-4FA2-8BC8-888C1EF186D8}" destId="{DEAF6897-8A08-43EB-96F2-8D9C6A0680B8}" srcOrd="1" destOrd="0" presId="urn:microsoft.com/office/officeart/2005/8/layout/orgChart1"/>
    <dgm:cxn modelId="{C68FCD78-F597-4D92-97C6-8E386A151B88}" type="presParOf" srcId="{7F06A18B-C077-4244-B822-F85AC66D0C3F}" destId="{70CA4A34-7C12-45F9-B81A-F151C426AD6C}" srcOrd="1" destOrd="0" presId="urn:microsoft.com/office/officeart/2005/8/layout/orgChart1"/>
    <dgm:cxn modelId="{334EEB68-230C-4044-9CF6-0C60F1DC016B}" type="presParOf" srcId="{7F06A18B-C077-4244-B822-F85AC66D0C3F}" destId="{70B8DD16-5C21-4B8B-BD83-C9C0E36554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CD9B84-489C-4822-9CF6-872324B45FA5}">
      <dsp:nvSpPr>
        <dsp:cNvPr id="0" name=""/>
        <dsp:cNvSpPr/>
      </dsp:nvSpPr>
      <dsp:spPr>
        <a:xfrm>
          <a:off x="4891667" y="1232000"/>
          <a:ext cx="5193365" cy="893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7258"/>
              </a:lnTo>
              <a:lnTo>
                <a:pt x="5193365" y="637258"/>
              </a:lnTo>
              <a:lnTo>
                <a:pt x="5193365" y="893508"/>
              </a:lnTo>
            </a:path>
          </a:pathLst>
        </a:custGeom>
        <a:noFill/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EEADD161-AF97-406D-80D6-E4115F9F476F}">
      <dsp:nvSpPr>
        <dsp:cNvPr id="0" name=""/>
        <dsp:cNvSpPr/>
      </dsp:nvSpPr>
      <dsp:spPr>
        <a:xfrm>
          <a:off x="6155860" y="3205506"/>
          <a:ext cx="366071" cy="1052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2499"/>
              </a:lnTo>
              <a:lnTo>
                <a:pt x="366071" y="1052499"/>
              </a:lnTo>
            </a:path>
          </a:pathLst>
        </a:custGeom>
        <a:noFill/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4A828C-487D-4147-A827-2357FEB14F45}">
      <dsp:nvSpPr>
        <dsp:cNvPr id="0" name=""/>
        <dsp:cNvSpPr/>
      </dsp:nvSpPr>
      <dsp:spPr>
        <a:xfrm>
          <a:off x="4891667" y="1232000"/>
          <a:ext cx="2240384" cy="893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7258"/>
              </a:lnTo>
              <a:lnTo>
                <a:pt x="2240384" y="637258"/>
              </a:lnTo>
              <a:lnTo>
                <a:pt x="2240384" y="893508"/>
              </a:lnTo>
            </a:path>
          </a:pathLst>
        </a:custGeom>
        <a:noFill/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3960BA-133D-40FE-A05C-3623FD939AC1}">
      <dsp:nvSpPr>
        <dsp:cNvPr id="0" name=""/>
        <dsp:cNvSpPr/>
      </dsp:nvSpPr>
      <dsp:spPr>
        <a:xfrm>
          <a:off x="3202879" y="3205506"/>
          <a:ext cx="366071" cy="1052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2499"/>
              </a:lnTo>
              <a:lnTo>
                <a:pt x="366071" y="105249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F4166-CD15-4584-B806-A9EBDA3E6E06}">
      <dsp:nvSpPr>
        <dsp:cNvPr id="0" name=""/>
        <dsp:cNvSpPr/>
      </dsp:nvSpPr>
      <dsp:spPr>
        <a:xfrm>
          <a:off x="4179071" y="1232000"/>
          <a:ext cx="712595" cy="893508"/>
        </a:xfrm>
        <a:custGeom>
          <a:avLst/>
          <a:gdLst/>
          <a:ahLst/>
          <a:cxnLst/>
          <a:rect l="0" t="0" r="0" b="0"/>
          <a:pathLst>
            <a:path>
              <a:moveTo>
                <a:pt x="712595" y="0"/>
              </a:moveTo>
              <a:lnTo>
                <a:pt x="712595" y="637258"/>
              </a:lnTo>
              <a:lnTo>
                <a:pt x="0" y="637258"/>
              </a:lnTo>
              <a:lnTo>
                <a:pt x="0" y="893508"/>
              </a:lnTo>
            </a:path>
          </a:pathLst>
        </a:custGeom>
        <a:noFill/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8730EE-C70C-4431-B89B-2DA438DD3451}">
      <dsp:nvSpPr>
        <dsp:cNvPr id="0" name=""/>
        <dsp:cNvSpPr/>
      </dsp:nvSpPr>
      <dsp:spPr>
        <a:xfrm>
          <a:off x="249898" y="3205506"/>
          <a:ext cx="366071" cy="1052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2499"/>
              </a:lnTo>
              <a:lnTo>
                <a:pt x="366071" y="105249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CC948E-7805-41FB-8CE0-DD22C039A102}">
      <dsp:nvSpPr>
        <dsp:cNvPr id="0" name=""/>
        <dsp:cNvSpPr/>
      </dsp:nvSpPr>
      <dsp:spPr>
        <a:xfrm>
          <a:off x="1226090" y="1232000"/>
          <a:ext cx="3665576" cy="893508"/>
        </a:xfrm>
        <a:custGeom>
          <a:avLst/>
          <a:gdLst/>
          <a:ahLst/>
          <a:cxnLst/>
          <a:rect l="0" t="0" r="0" b="0"/>
          <a:pathLst>
            <a:path>
              <a:moveTo>
                <a:pt x="3665576" y="0"/>
              </a:moveTo>
              <a:lnTo>
                <a:pt x="3665576" y="637258"/>
              </a:lnTo>
              <a:lnTo>
                <a:pt x="0" y="637258"/>
              </a:lnTo>
              <a:lnTo>
                <a:pt x="0" y="893508"/>
              </a:lnTo>
            </a:path>
          </a:pathLst>
        </a:custGeom>
        <a:noFill/>
        <a:ln w="28575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D7A7F8-BCD6-42B4-9962-08EE0AC79E4C}">
      <dsp:nvSpPr>
        <dsp:cNvPr id="0" name=""/>
        <dsp:cNvSpPr/>
      </dsp:nvSpPr>
      <dsp:spPr>
        <a:xfrm>
          <a:off x="3671427" y="332000"/>
          <a:ext cx="2440479" cy="900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Blue Highway" panose="020B0603020202000104" pitchFamily="34" charset="0"/>
            </a:rPr>
            <a:t>Father</a:t>
          </a:r>
          <a:endParaRPr lang="en-US" sz="3600" kern="1200" dirty="0">
            <a:latin typeface="Blue Highway" panose="020B0603020202000104" pitchFamily="34" charset="0"/>
          </a:endParaRPr>
        </a:p>
      </dsp:txBody>
      <dsp:txXfrm>
        <a:off x="3671427" y="332000"/>
        <a:ext cx="2440479" cy="900000"/>
      </dsp:txXfrm>
    </dsp:sp>
    <dsp:sp modelId="{FD030DD7-698F-4915-87BD-1E251BB86847}">
      <dsp:nvSpPr>
        <dsp:cNvPr id="0" name=""/>
        <dsp:cNvSpPr/>
      </dsp:nvSpPr>
      <dsp:spPr>
        <a:xfrm>
          <a:off x="5850" y="2125508"/>
          <a:ext cx="2440479" cy="107999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Blue Highway" panose="020B0603020202000104" pitchFamily="34" charset="0"/>
            </a:rPr>
            <a:t>Me</a:t>
          </a:r>
          <a:endParaRPr lang="en-US" sz="3600" kern="1200" dirty="0">
            <a:latin typeface="Blue Highway" panose="020B0603020202000104" pitchFamily="34" charset="0"/>
          </a:endParaRPr>
        </a:p>
      </dsp:txBody>
      <dsp:txXfrm>
        <a:off x="5850" y="2125508"/>
        <a:ext cx="2440479" cy="1079997"/>
      </dsp:txXfrm>
    </dsp:sp>
    <dsp:sp modelId="{E5A0524B-683F-4388-9B35-A7EEEAB2DA90}">
      <dsp:nvSpPr>
        <dsp:cNvPr id="0" name=""/>
        <dsp:cNvSpPr/>
      </dsp:nvSpPr>
      <dsp:spPr>
        <a:xfrm>
          <a:off x="615970" y="3718007"/>
          <a:ext cx="2440479" cy="107999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Blue Highway" panose="020B0603020202000104" pitchFamily="34" charset="0"/>
            </a:rPr>
            <a:t>2 boys</a:t>
          </a:r>
          <a:endParaRPr lang="en-US" sz="3600" kern="1200" dirty="0">
            <a:latin typeface="Blue Highway" panose="020B0603020202000104" pitchFamily="34" charset="0"/>
          </a:endParaRPr>
        </a:p>
      </dsp:txBody>
      <dsp:txXfrm>
        <a:off x="615970" y="3718007"/>
        <a:ext cx="2440479" cy="1079997"/>
      </dsp:txXfrm>
    </dsp:sp>
    <dsp:sp modelId="{CAAAD4FB-1C4C-43B8-8728-31CF6D04FD75}">
      <dsp:nvSpPr>
        <dsp:cNvPr id="0" name=""/>
        <dsp:cNvSpPr/>
      </dsp:nvSpPr>
      <dsp:spPr>
        <a:xfrm>
          <a:off x="2958831" y="2125508"/>
          <a:ext cx="2440479" cy="107999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Blue Highway" panose="020B0603020202000104" pitchFamily="34" charset="0"/>
            </a:rPr>
            <a:t>Brother</a:t>
          </a:r>
          <a:endParaRPr lang="en-US" sz="3600" kern="1200" dirty="0">
            <a:latin typeface="Blue Highway" panose="020B0603020202000104" pitchFamily="34" charset="0"/>
          </a:endParaRPr>
        </a:p>
      </dsp:txBody>
      <dsp:txXfrm>
        <a:off x="2958831" y="2125508"/>
        <a:ext cx="2440479" cy="1079997"/>
      </dsp:txXfrm>
    </dsp:sp>
    <dsp:sp modelId="{CB8B9491-1A33-428C-A39C-9D1F544B219F}">
      <dsp:nvSpPr>
        <dsp:cNvPr id="0" name=""/>
        <dsp:cNvSpPr/>
      </dsp:nvSpPr>
      <dsp:spPr>
        <a:xfrm>
          <a:off x="3568951" y="3718007"/>
          <a:ext cx="2440479" cy="107999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Blue Highway" panose="020B0603020202000104" pitchFamily="34" charset="0"/>
            </a:rPr>
            <a:t>9 children</a:t>
          </a:r>
          <a:endParaRPr lang="en-US" sz="3600" kern="1200" dirty="0">
            <a:latin typeface="Blue Highway" panose="020B0603020202000104" pitchFamily="34" charset="0"/>
          </a:endParaRPr>
        </a:p>
      </dsp:txBody>
      <dsp:txXfrm>
        <a:off x="3568951" y="3718007"/>
        <a:ext cx="2440479" cy="1079997"/>
      </dsp:txXfrm>
    </dsp:sp>
    <dsp:sp modelId="{A6B3F1E5-5D0A-4C4C-89EC-6A4C0405F5FC}">
      <dsp:nvSpPr>
        <dsp:cNvPr id="0" name=""/>
        <dsp:cNvSpPr/>
      </dsp:nvSpPr>
      <dsp:spPr>
        <a:xfrm>
          <a:off x="5911812" y="2125508"/>
          <a:ext cx="2440479" cy="107999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Blue Highway" panose="020B0603020202000104" pitchFamily="34" charset="0"/>
            </a:rPr>
            <a:t>Sister</a:t>
          </a:r>
          <a:endParaRPr lang="en-US" sz="3600" kern="1200" dirty="0">
            <a:latin typeface="Blue Highway" panose="020B0603020202000104" pitchFamily="34" charset="0"/>
          </a:endParaRPr>
        </a:p>
      </dsp:txBody>
      <dsp:txXfrm>
        <a:off x="5911812" y="2125508"/>
        <a:ext cx="2440479" cy="1079997"/>
      </dsp:txXfrm>
    </dsp:sp>
    <dsp:sp modelId="{5F575806-F084-46AF-B388-1EA9C116CCA5}">
      <dsp:nvSpPr>
        <dsp:cNvPr id="0" name=""/>
        <dsp:cNvSpPr/>
      </dsp:nvSpPr>
      <dsp:spPr>
        <a:xfrm>
          <a:off x="6521932" y="3718007"/>
          <a:ext cx="2440479" cy="107999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Blue Highway" panose="020B0603020202000104" pitchFamily="34" charset="0"/>
            </a:rPr>
            <a:t>1 daughter</a:t>
          </a:r>
          <a:endParaRPr lang="en-US" sz="3600" kern="1200" dirty="0">
            <a:latin typeface="Blue Highway" panose="020B0603020202000104" pitchFamily="34" charset="0"/>
          </a:endParaRPr>
        </a:p>
      </dsp:txBody>
      <dsp:txXfrm>
        <a:off x="6521932" y="3718007"/>
        <a:ext cx="2440479" cy="1079997"/>
      </dsp:txXfrm>
    </dsp:sp>
    <dsp:sp modelId="{CDEAB7B9-C0B6-4890-B234-8CD406351FF5}">
      <dsp:nvSpPr>
        <dsp:cNvPr id="0" name=""/>
        <dsp:cNvSpPr/>
      </dsp:nvSpPr>
      <dsp:spPr>
        <a:xfrm>
          <a:off x="8864793" y="2125508"/>
          <a:ext cx="2440479" cy="107999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Blue Highway" panose="020B0603020202000104" pitchFamily="34" charset="0"/>
            </a:rPr>
            <a:t>Sister</a:t>
          </a:r>
          <a:endParaRPr lang="en-US" sz="3600" kern="1200" dirty="0">
            <a:latin typeface="Blue Highway" panose="020B0603020202000104" pitchFamily="34" charset="0"/>
          </a:endParaRPr>
        </a:p>
      </dsp:txBody>
      <dsp:txXfrm>
        <a:off x="8864793" y="2125508"/>
        <a:ext cx="2440479" cy="1079997"/>
      </dsp:txXfrm>
    </dsp:sp>
    <dsp:sp modelId="{3693D796-A84F-40F0-9C86-47986BAB5F05}">
      <dsp:nvSpPr>
        <dsp:cNvPr id="0" name=""/>
        <dsp:cNvSpPr/>
      </dsp:nvSpPr>
      <dsp:spPr>
        <a:xfrm>
          <a:off x="6624408" y="332000"/>
          <a:ext cx="2440479" cy="900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Blue Highway" panose="020B0603020202000104" pitchFamily="34" charset="0"/>
            </a:rPr>
            <a:t>Mother</a:t>
          </a:r>
          <a:endParaRPr lang="en-US" sz="3600" kern="1200" dirty="0">
            <a:latin typeface="Blue Highway" panose="020B0603020202000104" pitchFamily="34" charset="0"/>
          </a:endParaRPr>
        </a:p>
      </dsp:txBody>
      <dsp:txXfrm>
        <a:off x="6624408" y="332000"/>
        <a:ext cx="2440479" cy="90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2DF98-8DEE-4BAE-815E-34D068C0FDA0}" type="datetimeFigureOut">
              <a:rPr lang="en-GB" smtClean="0"/>
              <a:t>22/09/2021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98CF4-CBC8-4A7C-81A1-088AC033A1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88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4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5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6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8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28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5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2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14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7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3C822-21DE-4921-AEFF-152223691710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325127" y="242122"/>
            <a:ext cx="11547436" cy="9548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000" b="1" dirty="0" smtClean="0">
                <a:solidFill>
                  <a:srgbClr val="FFFF00"/>
                </a:solidFill>
                <a:cs typeface="Arial" panose="020B0604020202020204" pitchFamily="34" charset="0"/>
              </a:rPr>
              <a:t>FAMILY TREE</a:t>
            </a:r>
            <a:endParaRPr lang="en-GB" sz="5000" b="1" dirty="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8722DCE-EBAE-414F-B967-23FD67A88FC5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1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76204B7-9A2D-454D-BB4A-7D575D9FA0C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9F5C5A3-EAE7-4D43-8E80-AADA65DFF33D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095621463"/>
              </p:ext>
            </p:extLst>
          </p:nvPr>
        </p:nvGraphicFramePr>
        <p:xfrm>
          <a:off x="484636" y="985480"/>
          <a:ext cx="11311124" cy="5511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8305800" y="2225040"/>
            <a:ext cx="11430" cy="6096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638701" y="4201194"/>
            <a:ext cx="11430" cy="50380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1707660" y="4194106"/>
            <a:ext cx="11430" cy="50380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7538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28539</TotalTime>
  <Words>14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Blue Highway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Rules</dc:title>
  <dc:creator/>
  <cp:lastModifiedBy>M B Mehdi</cp:lastModifiedBy>
  <cp:revision>6749</cp:revision>
  <dcterms:created xsi:type="dcterms:W3CDTF">2017-12-17T18:25:04Z</dcterms:created>
  <dcterms:modified xsi:type="dcterms:W3CDTF">2021-09-22T12:16:21Z</dcterms:modified>
</cp:coreProperties>
</file>