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429" r:id="rId2"/>
    <p:sldId id="2430" r:id="rId3"/>
    <p:sldId id="2431" r:id="rId4"/>
    <p:sldId id="243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107144-B6C3-4D1E-9B6D-ED3D7F2E72DB}">
          <p14:sldIdLst/>
        </p14:section>
        <p14:section name="Untitled Section" id="{06F52C5A-3A0A-4EBA-BDFF-028126A259AA}">
          <p14:sldIdLst>
            <p14:sldId id="2429"/>
            <p14:sldId id="2430"/>
            <p14:sldId id="2431"/>
            <p14:sldId id="243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ed Baybars Mehdi" initials="MBM" lastIdx="0" clrIdx="0">
    <p:extLst>
      <p:ext uri="{19B8F6BF-5375-455C-9EA6-DF929625EA0E}">
        <p15:presenceInfo xmlns:p15="http://schemas.microsoft.com/office/powerpoint/2012/main" userId="9177cdc886dc18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370" autoAdjust="0"/>
  </p:normalViewPr>
  <p:slideViewPr>
    <p:cSldViewPr snapToGrid="0">
      <p:cViewPr varScale="1">
        <p:scale>
          <a:sx n="72" d="100"/>
          <a:sy n="72" d="100"/>
        </p:scale>
        <p:origin x="11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DF98-8DEE-4BAE-815E-34D068C0FDA0}" type="datetimeFigureOut">
              <a:rPr lang="en-GB" smtClean="0"/>
              <a:t>17/10/2024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98CF4-CBC8-4A7C-81A1-088AC033A1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7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C822-21DE-4921-AEFF-152223691710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 flipH="1">
            <a:off x="214636" y="241200"/>
            <a:ext cx="540000" cy="540000"/>
            <a:chOff x="11006440" y="242122"/>
            <a:chExt cx="540000" cy="540000"/>
          </a:xfrm>
        </p:grpSpPr>
        <p:sp>
          <p:nvSpPr>
            <p:cNvPr id="43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Chevron 43">
              <a:hlinkClick r:id="" action="ppaction://hlinkshowjump?jump=previous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1458721" y="242122"/>
            <a:ext cx="540000" cy="540000"/>
            <a:chOff x="11006440" y="242122"/>
            <a:chExt cx="540000" cy="540000"/>
          </a:xfrm>
        </p:grpSpPr>
        <p:sp>
          <p:nvSpPr>
            <p:cNvPr id="82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Chevron 82">
              <a:hlinkClick r:id="" action="ppaction://hlinkshowjump?jump=next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04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history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366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latin typeface="Montserrat" panose="02000505000000020004" pitchFamily="2" charset="0"/>
              </a:rPr>
              <a:t>happiness</a:t>
            </a:r>
            <a:endParaRPr lang="en-GB" sz="2000" dirty="0">
              <a:latin typeface="Montserrat" panose="02000505000000020004" pitchFamily="2" charset="0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528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Montserrat" panose="02000505000000020004" pitchFamily="2" charset="0"/>
              </a:rPr>
              <a:t>home</a:t>
            </a:r>
            <a:br>
              <a:rPr lang="en-GB" sz="2800" dirty="0" smtClean="0">
                <a:latin typeface="Montserrat" panose="02000505000000020004" pitchFamily="2" charset="0"/>
              </a:rPr>
            </a:br>
            <a:r>
              <a:rPr lang="en-GB" sz="2800" dirty="0" smtClean="0">
                <a:latin typeface="Montserrat" panose="02000505000000020004" pitchFamily="2" charset="0"/>
              </a:rPr>
              <a:t>town</a:t>
            </a:r>
            <a:endParaRPr lang="en-GB" sz="2800" dirty="0">
              <a:latin typeface="Montserrat" panose="02000505000000020004" pitchFamily="2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690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jobs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852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cakes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204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tech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366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latin typeface="Montserrat" panose="02000505000000020004" pitchFamily="2" charset="0"/>
              </a:rPr>
              <a:t>jewellery</a:t>
            </a:r>
            <a:endParaRPr lang="en-GB" sz="2000" dirty="0">
              <a:latin typeface="Montserrat" panose="02000505000000020004" pitchFamily="2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528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USA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690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Panda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852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Montserrat" panose="02000505000000020004" pitchFamily="2" charset="0"/>
              </a:rPr>
              <a:t>dad</a:t>
            </a:r>
            <a:endParaRPr lang="en-GB" sz="2800" dirty="0">
              <a:latin typeface="Montserrat" panose="02000505000000020004" pitchFamily="2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204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candy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366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airport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528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latin typeface="Montserrat" panose="02000505000000020004" pitchFamily="2" charset="0"/>
              </a:rPr>
              <a:t>birthdays</a:t>
            </a:r>
            <a:endParaRPr lang="en-GB" sz="2000" dirty="0">
              <a:latin typeface="Montserrat" panose="02000505000000020004" pitchFamily="2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690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t-shirts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852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table tennis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3" name="Rectangle 22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4" name="Rectangle 23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2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5" name="Rectangle 24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3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6" name="Rectangle 25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4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7" name="Rectangle 26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5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8" name="Rectangle 27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6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9" name="Rectangle 28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7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0" name="Rectangle 29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8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1" name="Rectangle 30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9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2" name="Rectangle 31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10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3" name="Rectangle 32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11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4" name="Rectangle 33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12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5" name="Rectangle 34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13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6" name="Rectangle 35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14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7" name="Rectangle 36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15</a:t>
            </a:r>
            <a:endParaRPr lang="en-GB" sz="3000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4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 flipH="1">
            <a:off x="214636" y="241200"/>
            <a:ext cx="540000" cy="540000"/>
            <a:chOff x="11006440" y="242122"/>
            <a:chExt cx="540000" cy="540000"/>
          </a:xfrm>
        </p:grpSpPr>
        <p:sp>
          <p:nvSpPr>
            <p:cNvPr id="43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Chevron 43">
              <a:hlinkClick r:id="" action="ppaction://hlinkshowjump?jump=previous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1458721" y="242122"/>
            <a:ext cx="540000" cy="540000"/>
            <a:chOff x="11006440" y="242122"/>
            <a:chExt cx="540000" cy="540000"/>
          </a:xfrm>
        </p:grpSpPr>
        <p:sp>
          <p:nvSpPr>
            <p:cNvPr id="82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Chevron 82">
              <a:hlinkClick r:id="" action="ppaction://hlinkshowjump?jump=next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04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Didi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366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the mall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528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Montserrat" panose="02000505000000020004" pitchFamily="2" charset="0"/>
              </a:rPr>
              <a:t>grand</a:t>
            </a:r>
            <a:br>
              <a:rPr lang="en-GB" sz="2800" dirty="0" smtClean="0">
                <a:latin typeface="Montserrat" panose="02000505000000020004" pitchFamily="2" charset="0"/>
              </a:rPr>
            </a:br>
            <a:r>
              <a:rPr lang="en-GB" sz="2800" dirty="0" smtClean="0">
                <a:latin typeface="Montserrat" panose="02000505000000020004" pitchFamily="2" charset="0"/>
              </a:rPr>
              <a:t>parents</a:t>
            </a:r>
            <a:endParaRPr lang="en-GB" sz="2800" dirty="0">
              <a:latin typeface="Montserrat" panose="02000505000000020004" pitchFamily="2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690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latin typeface="Montserrat" panose="02000505000000020004" pitchFamily="2" charset="0"/>
              </a:rPr>
              <a:t>education</a:t>
            </a:r>
            <a:endParaRPr lang="en-GB" sz="2000" dirty="0">
              <a:latin typeface="Montserrat" panose="02000505000000020004" pitchFamily="2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852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latin typeface="Montserrat" panose="02000505000000020004" pitchFamily="2" charset="0"/>
              </a:rPr>
              <a:t>breakfast</a:t>
            </a:r>
            <a:endParaRPr lang="en-GB" sz="2000" dirty="0">
              <a:latin typeface="Montserrat" panose="02000505000000020004" pitchFamily="2" charset="0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204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sports</a:t>
            </a:r>
            <a:br>
              <a:rPr lang="en-GB" sz="3000" dirty="0" smtClean="0">
                <a:latin typeface="Montserrat" panose="02000505000000020004" pitchFamily="2" charset="0"/>
              </a:rPr>
            </a:br>
            <a:r>
              <a:rPr lang="en-GB" sz="3000" dirty="0" smtClean="0">
                <a:latin typeface="Montserrat" panose="02000505000000020004" pitchFamily="2" charset="0"/>
              </a:rPr>
              <a:t>day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366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toys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528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rain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690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BFF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852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Montserrat" panose="02000505000000020004" pitchFamily="2" charset="0"/>
              </a:rPr>
              <a:t>mum</a:t>
            </a:r>
            <a:endParaRPr lang="en-GB" sz="2800" dirty="0">
              <a:latin typeface="Montserrat" panose="02000505000000020004" pitchFamily="2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204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latin typeface="Montserrat" panose="02000505000000020004" pitchFamily="2" charset="0"/>
              </a:rPr>
              <a:t>vegetables</a:t>
            </a:r>
            <a:endParaRPr lang="en-GB" sz="2000" dirty="0">
              <a:latin typeface="Montserrat" panose="02000505000000020004" pitchFamily="2" charset="0"/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366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K-Pop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528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fruit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690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time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852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basketball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3" name="Rectangle 22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4" name="Rectangle 23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2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5" name="Rectangle 24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3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6" name="Rectangle 25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4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7" name="Rectangle 26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5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8" name="Rectangle 27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6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9" name="Rectangle 28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7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0" name="Rectangle 29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8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1" name="Rectangle 30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9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2" name="Rectangle 31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10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3" name="Rectangle 32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11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4" name="Rectangle 33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12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5" name="Rectangle 34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13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6" name="Rectangle 35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14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7" name="Rectangle 36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15</a:t>
            </a:r>
            <a:endParaRPr lang="en-GB" sz="3000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72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 flipH="1">
            <a:off x="214636" y="241200"/>
            <a:ext cx="540000" cy="540000"/>
            <a:chOff x="11006440" y="242122"/>
            <a:chExt cx="540000" cy="540000"/>
          </a:xfrm>
        </p:grpSpPr>
        <p:sp>
          <p:nvSpPr>
            <p:cNvPr id="43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Chevron 43">
              <a:hlinkClick r:id="" action="ppaction://hlinkshowjump?jump=previous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1458721" y="242122"/>
            <a:ext cx="540000" cy="540000"/>
            <a:chOff x="11006440" y="242122"/>
            <a:chExt cx="540000" cy="540000"/>
          </a:xfrm>
        </p:grpSpPr>
        <p:sp>
          <p:nvSpPr>
            <p:cNvPr id="82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Chevron 82">
              <a:hlinkClick r:id="" action="ppaction://hlinkshowjump?jump=next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04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friends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366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Montserrat" panose="02000505000000020004" pitchFamily="2" charset="0"/>
              </a:rPr>
              <a:t>marriage</a:t>
            </a:r>
            <a:endParaRPr lang="en-GB" sz="2400" dirty="0">
              <a:latin typeface="Montserrat" panose="02000505000000020004" pitchFamily="2" charset="0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528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the beach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690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KFC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852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news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204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PPTs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366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super-heroes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528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health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690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cats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852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Montserrat" panose="02000505000000020004" pitchFamily="2" charset="0"/>
              </a:rPr>
              <a:t>library</a:t>
            </a:r>
            <a:endParaRPr lang="en-GB" sz="2800" dirty="0">
              <a:latin typeface="Montserrat" panose="02000505000000020004" pitchFamily="2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204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Montserrat" panose="02000505000000020004" pitchFamily="2" charset="0"/>
              </a:rPr>
              <a:t>parents</a:t>
            </a:r>
            <a:endParaRPr lang="en-GB" sz="2800" dirty="0">
              <a:latin typeface="Montserrat" panose="02000505000000020004" pitchFamily="2" charset="0"/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366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TV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528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dogs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690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stress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852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taobao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3" name="Rectangle 22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4" name="Rectangle 23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2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5" name="Rectangle 24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3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6" name="Rectangle 25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4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7" name="Rectangle 26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5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8" name="Rectangle 27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6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9" name="Rectangle 28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7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0" name="Rectangle 29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8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1" name="Rectangle 30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9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2" name="Rectangle 31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10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3" name="Rectangle 32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11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4" name="Rectangle 33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12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5" name="Rectangle 34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13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6" name="Rectangle 35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14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7" name="Rectangle 36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15</a:t>
            </a:r>
            <a:endParaRPr lang="en-GB" sz="3000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11458721" y="242122"/>
            <a:ext cx="540000" cy="540000"/>
            <a:chOff x="11006440" y="242122"/>
            <a:chExt cx="540000" cy="540000"/>
          </a:xfrm>
        </p:grpSpPr>
        <p:sp>
          <p:nvSpPr>
            <p:cNvPr id="18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Chevron 18">
              <a:hlinkClick r:id="" action="ppaction://hlinkshowjump?jump=next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8838236C-D85B-45EF-A136-362D69440CB7}"/>
              </a:ext>
            </a:extLst>
          </p:cNvPr>
          <p:cNvGrpSpPr/>
          <p:nvPr/>
        </p:nvGrpSpPr>
        <p:grpSpPr>
          <a:xfrm>
            <a:off x="214636" y="190800"/>
            <a:ext cx="540000" cy="540000"/>
            <a:chOff x="214636" y="190800"/>
            <a:chExt cx="540000" cy="540000"/>
          </a:xfrm>
        </p:grpSpPr>
        <p:sp>
          <p:nvSpPr>
            <p:cNvPr id="24" name="P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9B1E824-25CF-47A4-A4FB-7C6623FAED39}"/>
                </a:ext>
              </a:extLst>
            </p:cNvPr>
            <p:cNvSpPr/>
            <p:nvPr/>
          </p:nvSpPr>
          <p:spPr>
            <a:xfrm flipH="1">
              <a:off x="214636" y="190800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Chevron 8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B48305C-6FE0-4D88-B82F-667E5047AD74}"/>
                </a:ext>
              </a:extLst>
            </p:cNvPr>
            <p:cNvSpPr/>
            <p:nvPr/>
          </p:nvSpPr>
          <p:spPr>
            <a:xfrm flipH="1">
              <a:off x="340794" y="249406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204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mobile phones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6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books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8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fashion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90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food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526000" y="93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A.I.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4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taking</a:t>
            </a:r>
            <a:br>
              <a:rPr lang="en-GB" sz="3000" dirty="0" smtClean="0">
                <a:latin typeface="Montserrat" panose="02000505000000020004" pitchFamily="2" charset="0"/>
              </a:rPr>
            </a:br>
            <a:r>
              <a:rPr lang="en-GB" sz="3000" dirty="0" smtClean="0">
                <a:latin typeface="Montserrat" panose="02000505000000020004" pitchFamily="2" charset="0"/>
              </a:rPr>
              <a:t>photos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6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Dalian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28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music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0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>
                <a:latin typeface="Montserrat" panose="02000505000000020004" pitchFamily="2" charset="0"/>
              </a:rPr>
              <a:t>weather</a:t>
            </a:r>
            <a:endParaRPr lang="en-GB" sz="2500" dirty="0">
              <a:latin typeface="Montserrat" panose="02000505000000020004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526000" y="255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 smtClean="0">
                <a:latin typeface="Montserrat" panose="02000505000000020004" pitchFamily="2" charset="0"/>
              </a:rPr>
              <a:t>animals</a:t>
            </a:r>
            <a:endParaRPr lang="en-GB" sz="2600" dirty="0">
              <a:latin typeface="Montserrat" panose="02000505000000020004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4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jobs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6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sport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28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travel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anime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526000" y="4176000"/>
            <a:ext cx="1620000" cy="16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Douyin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1" name="Rectangle 30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2" name="Rectangle 31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2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3" name="Rectangle 32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3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4" name="Rectangle 33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4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5" name="Rectangle 34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93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5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6" name="Rectangle 35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6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7" name="Rectangle 36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7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8" name="Rectangle 37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8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39" name="Rectangle 38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9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40" name="Rectangle 39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255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10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41" name="Rectangle 40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204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11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42" name="Rectangle 41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366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12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43" name="Rectangle 42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528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13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44" name="Rectangle 43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690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14</a:t>
            </a:r>
            <a:endParaRPr lang="en-GB" sz="3000" dirty="0">
              <a:latin typeface="Montserrat" panose="02000505000000020004" pitchFamily="2" charset="0"/>
            </a:endParaRPr>
          </a:p>
        </p:txBody>
      </p:sp>
      <p:sp>
        <p:nvSpPr>
          <p:cNvPr id="45" name="Rectangle 44">
            <a:hlinkClick r:id="" action="ppaction://noaction">
              <a:snd r:embed="rId2" name="magical_swish_18173_1464358367.wav"/>
            </a:hlinkClick>
          </p:cNvPr>
          <p:cNvSpPr/>
          <p:nvPr/>
        </p:nvSpPr>
        <p:spPr>
          <a:xfrm>
            <a:off x="8526000" y="4176000"/>
            <a:ext cx="1620000" cy="16200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latin typeface="Montserrat" panose="02000505000000020004" pitchFamily="2" charset="0"/>
              </a:rPr>
              <a:t>15</a:t>
            </a:r>
            <a:endParaRPr lang="en-GB" sz="3000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90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37488</TotalTime>
  <Words>125</Words>
  <Application>Microsoft Office PowerPoint</Application>
  <PresentationFormat>Widescreen</PresentationFormat>
  <Paragraphs>120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Miraculous Ladybug: Sapotis. Part 1</dc:title>
  <dc:creator/>
  <cp:lastModifiedBy>M B Mehdi</cp:lastModifiedBy>
  <cp:revision>8371</cp:revision>
  <dcterms:created xsi:type="dcterms:W3CDTF">2017-12-17T18:25:04Z</dcterms:created>
  <dcterms:modified xsi:type="dcterms:W3CDTF">2024-10-17T15:28:00Z</dcterms:modified>
</cp:coreProperties>
</file>