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286" r:id="rId2"/>
    <p:sldId id="2287" r:id="rId3"/>
    <p:sldId id="2288" r:id="rId4"/>
    <p:sldId id="2289" r:id="rId5"/>
    <p:sldId id="2290" r:id="rId6"/>
    <p:sldId id="229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286"/>
            <p14:sldId id="2287"/>
            <p14:sldId id="2288"/>
            <p14:sldId id="2289"/>
            <p14:sldId id="2290"/>
            <p14:sldId id="229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20/08/2024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5" Type="http://schemas.openxmlformats.org/officeDocument/2006/relationships/image" Target="../media/image3.jpg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5" Type="http://schemas.openxmlformats.org/officeDocument/2006/relationships/image" Target="../media/image3.jpg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5" Type="http://schemas.openxmlformats.org/officeDocument/2006/relationships/image" Target="../media/image3.jp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5" Type="http://schemas.openxmlformats.org/officeDocument/2006/relationships/image" Target="../media/image3.jp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5" Type="http://schemas.openxmlformats.org/officeDocument/2006/relationships/image" Target="../media/image3.jp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2.wav"/><Relationship Id="rId5" Type="http://schemas.openxmlformats.org/officeDocument/2006/relationships/image" Target="../media/image3.jpg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1. Answer 3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6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2. Answer 1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8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fax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e-mail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letter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3. Answer 2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7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4. Answer 2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5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5. Answer 3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6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6. Answer 1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6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31681</TotalTime>
  <Words>51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Slides</dc:title>
  <dc:creator/>
  <cp:lastModifiedBy>M B Mehdi</cp:lastModifiedBy>
  <cp:revision>7173</cp:revision>
  <dcterms:created xsi:type="dcterms:W3CDTF">2017-12-17T18:25:04Z</dcterms:created>
  <dcterms:modified xsi:type="dcterms:W3CDTF">2024-08-20T06:46:44Z</dcterms:modified>
</cp:coreProperties>
</file>