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33" r:id="rId2"/>
    <p:sldId id="1423" r:id="rId3"/>
    <p:sldId id="2006" r:id="rId4"/>
    <p:sldId id="2197" r:id="rId5"/>
    <p:sldId id="2174" r:id="rId6"/>
    <p:sldId id="2175" r:id="rId7"/>
    <p:sldId id="2178" r:id="rId8"/>
    <p:sldId id="2202" r:id="rId9"/>
    <p:sldId id="2203" r:id="rId10"/>
    <p:sldId id="2204" r:id="rId11"/>
    <p:sldId id="2205" r:id="rId12"/>
    <p:sldId id="2206" r:id="rId13"/>
    <p:sldId id="2207" r:id="rId14"/>
    <p:sldId id="2172" r:id="rId15"/>
    <p:sldId id="2198" r:id="rId16"/>
    <p:sldId id="2165" r:id="rId17"/>
    <p:sldId id="21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733"/>
            <p14:sldId id="1423"/>
            <p14:sldId id="2006"/>
            <p14:sldId id="2197"/>
            <p14:sldId id="2174"/>
            <p14:sldId id="2175"/>
            <p14:sldId id="2178"/>
            <p14:sldId id="2202"/>
            <p14:sldId id="2203"/>
            <p14:sldId id="2204"/>
            <p14:sldId id="2205"/>
            <p14:sldId id="2206"/>
            <p14:sldId id="2207"/>
            <p14:sldId id="2172"/>
            <p14:sldId id="2198"/>
            <p14:sldId id="2165"/>
            <p14:sldId id="2199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oleObject" Target="../embeddings/oleObject7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62008-F66B-4A7A-B7C6-1E47FA0B5DE4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78F0B97-0C7E-4903-A836-7FE90DC62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B0A50E3-9106-4BBC-AF1A-73E59ABFADC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WE WEREN'T GOING TO TELL YOU THIS, BUT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13828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80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598569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snoop_dogg_tne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romantic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But, of course, it's probably not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enough for a honeymoon.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7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170637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snoop_dogg_tne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scorpions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feel that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make it too dangerous to hike.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66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689909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Cheryl, you once told me that you wanted to go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snoop_dogg_tn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Tahiti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toilet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223881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snoop_dogg_the_next_episode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kidding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7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serious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8" name="snoop_dogg_tn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6362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jungle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skiing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scorpion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hike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570" y="2520000"/>
            <a:ext cx="2884809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672" y="2520000"/>
            <a:ext cx="2046294" cy="19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7085" y="2520000"/>
            <a:ext cx="133299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310" y="2520000"/>
            <a:ext cx="297497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01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0017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hike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scorpion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skiing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jungle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570" y="2520000"/>
            <a:ext cx="2884809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672" y="2520000"/>
            <a:ext cx="2046293" cy="19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7085" y="2520000"/>
            <a:ext cx="133299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310" y="2520000"/>
            <a:ext cx="297497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5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7822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and Cheryl are getting married.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Bob likes to travel.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They are scorpions in Malaysia.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Mr. Rashid went to Tahiti.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and Cheryl will go on honeymoon for one week.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42743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and Cheryl are getting married.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Bob likes to travel.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They are scorpions in Malaysia.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Mr. Rashid went to Tahiti.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and Cheryl will go on honeymoon for one week.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4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bathroom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浴室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bɑ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(ː)m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decide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决定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dɪˈsaɪd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flat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平坦的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flæt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honeymoon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蜜月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hʌnɪmuːn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island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aɪlənd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national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国民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næʃənl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ocean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海洋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əʊʃən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overrated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高估了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əʊvəˈreɪtɪd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spectacular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壮观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spɛkˈtækjʊlə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浴室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岛</a:t>
            </a:r>
            <a:endParaRPr lang="en-GB" altLang="zh-CN" sz="5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海洋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9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浴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室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bathroom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岛 </a:t>
            </a:r>
            <a:r>
              <a:rPr lang="en-US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island</a:t>
            </a: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海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洋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ocean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3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WE WEREN'T GOING TO TELL YOU …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Everyone, we'd like to ask your opinion about something.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What is that?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We're trying to decide where to go on vacation after the wedding, for our honeymoon.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We thought you might be able to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help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us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decide on a location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9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Mr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 Evans: An excellent idea. Where are you thinking of going?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Well, Bob doesn't really like to travel, so he's agreed to go wherever I want to go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,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as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long as the hotel has nice bathrooms and a TV.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Evans: That sounds fair. What's your first choice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1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Cheryl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I've heard the jungles and rain forests in Malaysia are a must-see.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They're so lush.... Of course, some people feel that the scorpions make it too dangerous to hike.</a:t>
            </a:r>
          </a:p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Cheryl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stay in town? For our honeymoon?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Well, I heard the rooms have really nice bathrooms and big televisions.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7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480497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977" y="42452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go on vacation after the wedding, for 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snoop_dogg_tn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honeymoon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916274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snoop_dogg_tn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bathrooms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long as the hotel has nice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TV.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1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25318</TotalTime>
  <Words>459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Weren't Going To Tell You, But</dc:title>
  <dc:creator>UberHulk</dc:creator>
  <cp:lastModifiedBy>M B Mehdi</cp:lastModifiedBy>
  <cp:revision>6098</cp:revision>
  <dcterms:created xsi:type="dcterms:W3CDTF">2017-12-17T18:25:04Z</dcterms:created>
  <dcterms:modified xsi:type="dcterms:W3CDTF">2024-11-26T15:40:32Z</dcterms:modified>
</cp:coreProperties>
</file>