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91" r:id="rId5"/>
    <p:sldId id="1766" r:id="rId6"/>
    <p:sldId id="2184" r:id="rId7"/>
    <p:sldId id="2277" r:id="rId8"/>
    <p:sldId id="2299" r:id="rId9"/>
    <p:sldId id="2300" r:id="rId10"/>
    <p:sldId id="2301" r:id="rId11"/>
    <p:sldId id="2302" r:id="rId12"/>
    <p:sldId id="2303" r:id="rId13"/>
    <p:sldId id="2304" r:id="rId14"/>
    <p:sldId id="2248" r:id="rId15"/>
    <p:sldId id="2305" r:id="rId16"/>
    <p:sldId id="2250" r:id="rId17"/>
    <p:sldId id="2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91"/>
            <p14:sldId id="1766"/>
            <p14:sldId id="2184"/>
            <p14:sldId id="2277"/>
            <p14:sldId id="2299"/>
            <p14:sldId id="2300"/>
            <p14:sldId id="2301"/>
            <p14:sldId id="2302"/>
            <p14:sldId id="2303"/>
            <p14:sldId id="2304"/>
            <p14:sldId id="2248"/>
            <p14:sldId id="2305"/>
            <p14:sldId id="2250"/>
            <p14:sldId id="229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6" d="100"/>
          <a:sy n="76" d="100"/>
        </p:scale>
        <p:origin x="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 WANT A LARGE WEDDING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631804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08545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snoop_dogg_tne.wav"/>
            </a:hlinkClick>
          </p:cNvPr>
          <p:cNvSpPr/>
          <p:nvPr/>
        </p:nvSpPr>
        <p:spPr>
          <a:xfrm>
            <a:off x="4295191" y="5710844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thought I would get married in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at the beach.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5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744586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snoop_dogg_tn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</a:p>
        </p:txBody>
      </p:sp>
      <p:sp>
        <p:nvSpPr>
          <p:cNvPr id="12" name="Option 1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a white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00432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 wedding is hard work.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snoop_dogg_tn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" name="Option 2">
            <a:hlinkClick r:id="" action="ppaction://noaction" highlightClick="1">
              <a:snd r:embed="rId6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  <p:sp>
        <p:nvSpPr>
          <p:cNvPr id="6" name="Option 1">
            <a:hlinkClick r:id="" action="ppaction://noaction" highlightClick="1">
              <a:snd r:embed="rId6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vacation</a:t>
            </a:r>
          </a:p>
        </p:txBody>
      </p:sp>
    </p:spTree>
    <p:extLst>
      <p:ext uri="{BB962C8B-B14F-4D97-AF65-F5344CB8AC3E}">
        <p14:creationId xmlns:p14="http://schemas.microsoft.com/office/powerpoint/2010/main" val="23439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D823211-EB20-C7CE-DE23-039ED72BC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860558"/>
              </p:ext>
            </p:extLst>
          </p:nvPr>
        </p:nvGraphicFramePr>
        <p:xfrm>
          <a:off x="3769200" y="381600"/>
          <a:ext cx="4632640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881275" imgH="23222560" progId="Photoshop.Image.13">
                  <p:embed/>
                </p:oleObj>
              </mc:Choice>
              <mc:Fallback>
                <p:oleObj name="Image" r:id="rId2" imgW="29881275" imgH="2322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32640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4" name="Option 2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snoop_dogg_tn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a Red Day? Everybody wears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clothes …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9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22296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wedding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romantic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celebration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092" y="2654604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4923" y="2654604"/>
            <a:ext cx="140735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515" y="2654604"/>
            <a:ext cx="308304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4320" y="2654604"/>
            <a:ext cx="2932641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2370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romantic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wedding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celebration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beach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092" y="2654604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4923" y="2654604"/>
            <a:ext cx="140735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515" y="2654604"/>
            <a:ext cx="308304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4320" y="2654604"/>
            <a:ext cx="2932641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682481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wants a big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 wants about 300 people at the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wants to have the wedding indoors.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Cheryl wants KFC at the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suggests two cakes, one white and one chocolate.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wants a big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 wants about 300 people at the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wants to have the wedding indoors.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Cheryl wants KFC at the wedding.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suggests two cakes, one white and one chocolate.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00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ceremony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仪式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sɛrɪməni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contemporary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当代的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kənˈtɛmpərəri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indoors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在室内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ɪnˈdɔːz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邀请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location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地点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ləʊˈkeɪʃən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plan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计划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plæn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reception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接待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rɪˈsɛpʃən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relatives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亲戚们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rɛlətɪvz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traditional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传统的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trəˈdɪʃənl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地点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计划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亲戚们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地点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location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计划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plan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亲戚们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relatives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I WANT A LARGE WEDDING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Marie, could you give us your opinion on a few things?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I'd love to!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First, how many people should we invite? Bob wants a small wedding.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Twenty guests would be nice.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I want a large wedding. About 300 people.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 want a short ceremony, and a huge celebration afterwards.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 want a white cake.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And I want 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A chocolate cake, I know.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How are we ever going to agree on this?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Plan a wedding that's big enough to include all of Cheryl's family.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You're amazing! We couldn't have done it without you. 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How about National On-Time Day?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What happens on National ON-Time Day?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You remind one another to come back to work on time.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Happy holiday.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943783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77" y="42452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 how many people should we invite? Bob wants a small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snoop_dogg_tn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</a:t>
            </a:r>
          </a:p>
        </p:txBody>
      </p:sp>
      <p:sp>
        <p:nvSpPr>
          <p:cNvPr id="5" name="Option 2">
            <a:hlinkClick r:id="" action="ppaction://noaction" highlightClick="1">
              <a:snd r:embed="rId6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</a:p>
        </p:txBody>
      </p:sp>
      <p:sp>
        <p:nvSpPr>
          <p:cNvPr id="6" name="Option 1">
            <a:hlinkClick r:id="" action="ppaction://noaction" highlightClick="1">
              <a:snd r:embed="rId6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14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456489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</a:p>
        </p:txBody>
      </p:sp>
      <p:sp>
        <p:nvSpPr>
          <p:cNvPr id="4" name="Option 2">
            <a:hlinkClick r:id="" action="ppaction://noaction" highlightClick="1">
              <a:snd r:embed="rId5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snoop_dogg_tn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a large wedding. About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32334</TotalTime>
  <Words>498</Words>
  <Application>Microsoft Office PowerPoint</Application>
  <PresentationFormat>Widescreen</PresentationFormat>
  <Paragraphs>85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Blue Highway</vt:lpstr>
      <vt:lpstr>Calibri</vt:lpstr>
      <vt:lpstr>Office Theme</vt:lpstr>
      <vt:lpstr>Image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Want A Large Wedding</dc:title>
  <dc:creator/>
  <cp:lastModifiedBy>Mohammed Baybars Mehdi</cp:lastModifiedBy>
  <cp:revision>7344</cp:revision>
  <dcterms:created xsi:type="dcterms:W3CDTF">2017-12-17T18:25:04Z</dcterms:created>
  <dcterms:modified xsi:type="dcterms:W3CDTF">2025-11-26T14:25:17Z</dcterms:modified>
</cp:coreProperties>
</file>