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205" r:id="rId4"/>
    <p:sldId id="2286" r:id="rId5"/>
    <p:sldId id="1766" r:id="rId6"/>
    <p:sldId id="1768" r:id="rId7"/>
    <p:sldId id="2184" r:id="rId8"/>
    <p:sldId id="2292" r:id="rId9"/>
    <p:sldId id="2293" r:id="rId10"/>
    <p:sldId id="2294" r:id="rId11"/>
    <p:sldId id="2295" r:id="rId12"/>
    <p:sldId id="2296" r:id="rId13"/>
    <p:sldId id="2297" r:id="rId14"/>
    <p:sldId id="2248" r:id="rId15"/>
    <p:sldId id="2289" r:id="rId16"/>
    <p:sldId id="2250" r:id="rId17"/>
    <p:sldId id="2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86"/>
            <p14:sldId id="1766"/>
            <p14:sldId id="1768"/>
            <p14:sldId id="2184"/>
            <p14:sldId id="2292"/>
            <p14:sldId id="2293"/>
            <p14:sldId id="2294"/>
            <p14:sldId id="2295"/>
            <p14:sldId id="2296"/>
            <p14:sldId id="2297"/>
            <p14:sldId id="2248"/>
            <p14:sldId id="2289"/>
            <p14:sldId id="2250"/>
            <p14:sldId id="229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26/11/2025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I COULD HAVE BEEN A GREAT DANCER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273482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291012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pimp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6" name="fortnite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musician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Bob was going to be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4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417511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fortnite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</a:t>
            </a:r>
          </a:p>
        </p:txBody>
      </p:sp>
      <p:sp>
        <p:nvSpPr>
          <p:cNvPr id="12" name="Option 1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too hard.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3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793784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842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think you were going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when you were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fortnite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</a:p>
        </p:txBody>
      </p:sp>
      <p:sp>
        <p:nvSpPr>
          <p:cNvPr id="5" name="Option 2">
            <a:hlinkClick r:id="" action="ppaction://noaction" highlightClick="1">
              <a:snd r:embed="rId6" name="crying_woman_2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woman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6" name="crying_woman_2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</a:p>
        </p:txBody>
      </p:sp>
    </p:spTree>
    <p:extLst>
      <p:ext uri="{BB962C8B-B14F-4D97-AF65-F5344CB8AC3E}">
        <p14:creationId xmlns:p14="http://schemas.microsoft.com/office/powerpoint/2010/main" val="7468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666654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</a:p>
        </p:txBody>
      </p:sp>
      <p:sp>
        <p:nvSpPr>
          <p:cNvPr id="4" name="Option 2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fortnite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always thought I would have my own television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3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80088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ballet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fast food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chef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0421" y="2520000"/>
            <a:ext cx="125156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3801" y="2621741"/>
            <a:ext cx="1677196" cy="177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044" y="2520000"/>
            <a:ext cx="206518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1899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29335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fast food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chef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ballet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0421" y="2520000"/>
            <a:ext cx="125156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3801" y="2621741"/>
            <a:ext cx="1677196" cy="177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044" y="2520000"/>
            <a:ext cx="206518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1899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0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090613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Marie thought she was going to be a chef.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Cheryl's mother thought she wouldn't get married</a:t>
                      </a:r>
                      <a:b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</a:b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if she worked at night.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was a ballet dancer when he was young.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Bob didn't become a dancer because of the diet.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Mr. Evans wanted to be a movie star.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210548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Marie thought she was going to be a chef.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Cheryl's mother thought she wouldn't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get married</a:t>
                      </a:r>
                      <a:b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</a:b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if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she worked at night.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was a ballet dancer when he was young.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Bob didn't become a dancer because of the diet.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Mr. Evans wanted to be a movie star.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4343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culture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文化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kʌlʧə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custom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风俗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kʌstəm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diet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饮食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daɪət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engaged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已订婚的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ɪnˈgeɪʤd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etiquette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礼仪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ɛtɪkɛt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international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国际的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ɪntə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næʃənl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polite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有礼貌的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pəˈlaɪt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program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程序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prəʊgræm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state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状态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饮食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已订婚的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有礼貌的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饮食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diet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已订婚的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engaged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有礼貌的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polite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7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I COULD HAVE BEEN A GREAT DANCER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Another wonderful dinner, Cheryl. Thank you.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You're welcome. I </a:t>
            </a:r>
            <a:r>
              <a:rPr lang="en-GB" sz="4800" b="1">
                <a:solidFill>
                  <a:srgbClr val="FFFF00"/>
                </a:solidFill>
                <a:cs typeface="Arial" panose="020B0604020202020204" pitchFamily="34" charset="0"/>
              </a:rPr>
              <a:t>really enjoy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cooking. Actually, when I was young,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 thought I was going to be a chef.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You could be a chef. These cookies are fantastic.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Why didn't you become a chef?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Mr. Evans: Your mother must have been very happy when you and Bob got engaged.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She was. Hey, you'll never guess what Bob was going to be.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Cheryl ...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A rock musician?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A basketball player?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No, Bob was going to be a dancer.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He was actually in the state ballet when he was young.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No kidding!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You never told me this!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I could have been a great dancer.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What made you change your mind?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The diet was too hard. I had to stop eating everything - chocolate cake, fried chicken, potato chips. I tried.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237550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210" y="42452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could be a chef. These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fantastic.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fortnite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cookies</a:t>
            </a:r>
          </a:p>
        </p:txBody>
      </p:sp>
      <p:sp>
        <p:nvSpPr>
          <p:cNvPr id="5" name="Option 2">
            <a:hlinkClick r:id="" action="ppaction://noaction" highlightClick="1">
              <a:snd r:embed="rId6" name="crying_woman_2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sandwiches</a:t>
            </a:r>
          </a:p>
        </p:txBody>
      </p:sp>
      <p:sp>
        <p:nvSpPr>
          <p:cNvPr id="6" name="Option 1">
            <a:hlinkClick r:id="" action="ppaction://noaction" highlightClick="1">
              <a:snd r:embed="rId6" name="crying_woman_2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cakes</a:t>
            </a:r>
          </a:p>
        </p:txBody>
      </p:sp>
    </p:spTree>
    <p:extLst>
      <p:ext uri="{BB962C8B-B14F-4D97-AF65-F5344CB8AC3E}">
        <p14:creationId xmlns:p14="http://schemas.microsoft.com/office/powerpoint/2010/main" val="411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419408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</p:txBody>
      </p:sp>
      <p:sp>
        <p:nvSpPr>
          <p:cNvPr id="4" name="Option 2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baby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fortnite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engaged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mother must have been very happy when you and Bob got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79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32144</TotalTime>
  <Words>554</Words>
  <Application>Microsoft Office PowerPoint</Application>
  <PresentationFormat>Widescreen</PresentationFormat>
  <Paragraphs>85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TNTV: I Could Have Been A Great Dancer</dc:title>
  <dc:creator/>
  <cp:lastModifiedBy>Mohammed Baybars Mehdi</cp:lastModifiedBy>
  <cp:revision>7306</cp:revision>
  <dcterms:created xsi:type="dcterms:W3CDTF">2017-12-17T18:25:04Z</dcterms:created>
  <dcterms:modified xsi:type="dcterms:W3CDTF">2025-11-26T14:22:37Z</dcterms:modified>
</cp:coreProperties>
</file>