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205" r:id="rId4"/>
    <p:sldId id="2281" r:id="rId5"/>
    <p:sldId id="1766" r:id="rId6"/>
    <p:sldId id="1767" r:id="rId7"/>
    <p:sldId id="2277" r:id="rId8"/>
    <p:sldId id="2285" r:id="rId9"/>
    <p:sldId id="2286" r:id="rId10"/>
    <p:sldId id="2294" r:id="rId11"/>
    <p:sldId id="2288" r:id="rId12"/>
    <p:sldId id="2289" r:id="rId13"/>
    <p:sldId id="2290" r:id="rId14"/>
    <p:sldId id="2248" r:id="rId15"/>
    <p:sldId id="2283" r:id="rId16"/>
    <p:sldId id="2250" r:id="rId17"/>
    <p:sldId id="2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205"/>
            <p14:sldId id="2281"/>
            <p14:sldId id="1766"/>
            <p14:sldId id="1767"/>
            <p14:sldId id="2277"/>
            <p14:sldId id="2285"/>
            <p14:sldId id="2286"/>
            <p14:sldId id="2294"/>
            <p14:sldId id="2288"/>
            <p14:sldId id="2289"/>
            <p14:sldId id="2290"/>
            <p14:sldId id="2248"/>
            <p14:sldId id="2283"/>
            <p14:sldId id="2250"/>
            <p14:sldId id="2282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3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26/11/2025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I NEED TO GET A PACKAGE …</a:t>
            </a:r>
            <a:endParaRPr lang="en-GB" sz="4000" b="1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4272476"/>
              </p:ext>
            </p:extLst>
          </p:nvPr>
        </p:nvGraphicFramePr>
        <p:xfrm>
          <a:off x="2837647" y="1440000"/>
          <a:ext cx="6516707" cy="50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37647" y="1440000"/>
                        <a:ext cx="6516707" cy="50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A5E0A42-282D-833A-E9FD-4E143B2E49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018586"/>
              </p:ext>
            </p:extLst>
          </p:nvPr>
        </p:nvGraphicFramePr>
        <p:xfrm>
          <a:off x="3769200" y="381600"/>
          <a:ext cx="4632640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29881275" imgH="23222560" progId="Photoshop.Image.13">
                  <p:embed/>
                </p:oleObj>
              </mc:Choice>
              <mc:Fallback>
                <p:oleObj name="Image" r:id="rId2" imgW="29881275" imgH="23222560" progId="Photoshop.Image.13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74E4BD7-3CF5-CA85-A623-490E5F47C5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32640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5" name="crying_woman_2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Barber's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6" name="fortnite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Harper's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5" name="crying_woman_2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Jasper's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instead. They're faster and much more reliable.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4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3298282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5" name="crying_woman_2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pants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6" name="fortnite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sleeves</a:t>
            </a:r>
          </a:p>
        </p:txBody>
      </p:sp>
      <p:sp>
        <p:nvSpPr>
          <p:cNvPr id="12" name="Option 1">
            <a:hlinkClick r:id="" action="ppaction://noaction" highlightClick="1">
              <a:snd r:embed="rId5" name="crying_woman_2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too long, and they're driving me crazy.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227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180603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842" y="346458"/>
              <a:ext cx="3460042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thinking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potatoes and ...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5" name="fortnite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steak</a:t>
            </a:r>
          </a:p>
        </p:txBody>
      </p:sp>
      <p:sp>
        <p:nvSpPr>
          <p:cNvPr id="5" name="Option 2">
            <a:hlinkClick r:id="" action="ppaction://noaction" highlightClick="1">
              <a:snd r:embed="rId6" name="crying_woman_2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</p:txBody>
      </p:sp>
      <p:sp>
        <p:nvSpPr>
          <p:cNvPr id="6" name="Option 1">
            <a:hlinkClick r:id="" action="ppaction://noaction" highlightClick="1">
              <a:snd r:embed="rId6" name="crying_woman_2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</p:txBody>
      </p:sp>
    </p:spTree>
    <p:extLst>
      <p:ext uri="{BB962C8B-B14F-4D97-AF65-F5344CB8AC3E}">
        <p14:creationId xmlns:p14="http://schemas.microsoft.com/office/powerpoint/2010/main" val="55844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9056140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5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KTV</a:t>
            </a:r>
          </a:p>
        </p:txBody>
      </p:sp>
      <p:sp>
        <p:nvSpPr>
          <p:cNvPr id="4" name="Option 2">
            <a:hlinkClick r:id="" action="ppaction://noaction" highlightClick="1">
              <a:snd r:embed="rId5" name="crying_woman_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6" name="fortnite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me guess. You have a list of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choices.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08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13494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documents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envelope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sleeve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package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2363" y="2520000"/>
            <a:ext cx="296768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498" y="2520000"/>
            <a:ext cx="1677196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36" y="2520000"/>
            <a:ext cx="221600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65432" y="2520000"/>
            <a:ext cx="680625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08822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package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documents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envelope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sleeve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2363" y="2520000"/>
            <a:ext cx="296768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498" y="2520000"/>
            <a:ext cx="1677196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36" y="2520000"/>
            <a:ext cx="221600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65432" y="2520000"/>
            <a:ext cx="680625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74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551349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Mr. Wells needs documents the day after tomorrow.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They need 25 copies of the travel guides.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Copies To Go will print the travel guides.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Mr. Wells group will have a party next Friday.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Bob suggests KFC for the menu.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55744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Mr. Wells needs documents the day after tomorrow.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They need 25 copies of the travel guides.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Copies To Go will print the travel guides.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Mr. Wells group will have a party next Friday.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Bob suggests KFC for the menu.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6171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choice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选择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ʧɔɪs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copies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副本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kɒpiz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fix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使固定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fɪks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flew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飞了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fluː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guide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指南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gaɪd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hurry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匆忙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hʌri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reliable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可靠的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rɪˈlaɪəbl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reprint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重印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ri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ːˈ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prɪnt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tailor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裁缝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teɪlə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飞了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匆忙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重印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9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飞了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flew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匆忙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hurry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重印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reprint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790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>
                <a:solidFill>
                  <a:srgbClr val="FFFF00"/>
                </a:solidFill>
                <a:cs typeface="Arial" panose="020B0604020202020204" pitchFamily="34" charset="0"/>
              </a:rPr>
              <a:t>I NEED TO GET A PACKAGE …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Mr. Evans, we gave you the package of travel documents to give to Mr. Wells the other night at dinner, before he flew home to Sydney.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Mr. Evans: A white envelope about this big?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Yes.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Mr. Evans: I gave it to Mr. Rashid before he left for Lebanon.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Oh, Mr. Wells needs those documents the day after tomorrow! His group is flying in on Thursday.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I'll call the courier. If they can pick up a package by 5:00 P.M., we should be OK.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Paul: That gives us an hour. I'll reprint the tour information, but what about the travel guides? 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 can't print twenty-five copies that fast.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4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The Green Room is a nice restaurant.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Great! That's my favourite, too. Now, Bob, about the food ...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I was thinking steak and potatoes and ...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Well, the client asked for fish or chicken. So I had the restaurant put together a menu with each. Which do you like better?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I like chicken more than fish, I guess.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33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453901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210" y="424521"/>
              <a:ext cx="3460042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Now, about the travel documents</a:t>
            </a:r>
            <a:b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5" name="fortnite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  <p:sp>
        <p:nvSpPr>
          <p:cNvPr id="5" name="Option 2">
            <a:hlinkClick r:id="" action="ppaction://noaction" highlightClick="1">
              <a:snd r:embed="rId6" name="crying_woman_2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</a:t>
            </a:r>
          </a:p>
        </p:txBody>
      </p:sp>
      <p:sp>
        <p:nvSpPr>
          <p:cNvPr id="6" name="Option 1">
            <a:hlinkClick r:id="" action="ppaction://noaction" highlightClick="1">
              <a:snd r:embed="rId6" name="crying_woman_2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Spanish</a:t>
            </a:r>
          </a:p>
        </p:txBody>
      </p:sp>
    </p:spTree>
    <p:extLst>
      <p:ext uri="{BB962C8B-B14F-4D97-AF65-F5344CB8AC3E}">
        <p14:creationId xmlns:p14="http://schemas.microsoft.com/office/powerpoint/2010/main" val="33424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396737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5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Simpson</a:t>
            </a:r>
          </a:p>
        </p:txBody>
      </p:sp>
      <p:sp>
        <p:nvSpPr>
          <p:cNvPr id="4" name="Option 2">
            <a:hlinkClick r:id="" action="ppaction://noaction" highlightClick="1">
              <a:snd r:embed="rId5" name="crying_woman_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Mehdi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6" name="fortnite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Wells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needs those documents the day after tomorrow!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313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32035</TotalTime>
  <Words>552</Words>
  <Application>Microsoft Office PowerPoint</Application>
  <PresentationFormat>Widescreen</PresentationFormat>
  <Paragraphs>81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Blue Highway</vt:lpstr>
      <vt:lpstr>Calibri</vt:lpstr>
      <vt:lpstr>Office Theme</vt:lpstr>
      <vt:lpstr>Image</vt:lpstr>
      <vt:lpstr>Adobe Photoshop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Need To Get A Package...</dc:title>
  <dc:creator/>
  <cp:lastModifiedBy>Mohammed Baybars Mehdi</cp:lastModifiedBy>
  <cp:revision>7283</cp:revision>
  <dcterms:created xsi:type="dcterms:W3CDTF">2017-12-17T18:25:04Z</dcterms:created>
  <dcterms:modified xsi:type="dcterms:W3CDTF">2025-11-26T14:22:29Z</dcterms:modified>
</cp:coreProperties>
</file>