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76" r:id="rId5"/>
    <p:sldId id="1766" r:id="rId6"/>
    <p:sldId id="1767" r:id="rId7"/>
    <p:sldId id="1768" r:id="rId8"/>
    <p:sldId id="2282" r:id="rId9"/>
    <p:sldId id="2283" r:id="rId10"/>
    <p:sldId id="2284" r:id="rId11"/>
    <p:sldId id="2285" r:id="rId12"/>
    <p:sldId id="2286" r:id="rId13"/>
    <p:sldId id="2287" r:id="rId14"/>
    <p:sldId id="2248" r:id="rId15"/>
    <p:sldId id="2280" r:id="rId16"/>
    <p:sldId id="2250" r:id="rId17"/>
    <p:sldId id="2279" r:id="rId18"/>
    <p:sldId id="2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76"/>
            <p14:sldId id="1766"/>
            <p14:sldId id="1767"/>
            <p14:sldId id="1768"/>
            <p14:sldId id="2282"/>
            <p14:sldId id="2283"/>
            <p14:sldId id="2284"/>
            <p14:sldId id="2285"/>
            <p14:sldId id="2286"/>
            <p14:sldId id="2287"/>
            <p14:sldId id="2248"/>
            <p14:sldId id="2280"/>
            <p14:sldId id="2250"/>
            <p14:sldId id="2279"/>
            <p14:sldId id="228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1" d="100"/>
          <a:sy n="81" d="100"/>
        </p:scale>
        <p:origin x="11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04/12/2024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ARE YOU OK?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185556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80351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 he's allergic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41836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Laughter</a:t>
            </a:r>
          </a:p>
        </p:txBody>
      </p:sp>
      <p:sp>
        <p:nvSpPr>
          <p:cNvPr id="12" name="Option 1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woman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best medicine, you know.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721520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779" y="346458"/>
              <a:ext cx="4594167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too much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one day.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</a:p>
        </p:txBody>
      </p:sp>
      <p:sp>
        <p:nvSpPr>
          <p:cNvPr id="5" name="Option 2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6" name="Option 1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11101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585924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</a:t>
            </a:r>
          </a:p>
        </p:txBody>
      </p:sp>
      <p:sp>
        <p:nvSpPr>
          <p:cNvPr id="4" name="Option 2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lifted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last night for about an hour and ran five miles. 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1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1016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tablets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spray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weights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acupuncture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5137" y="2520000"/>
            <a:ext cx="22084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8482" y="2880000"/>
            <a:ext cx="2314285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36" y="2520000"/>
            <a:ext cx="179882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5589" y="2520000"/>
            <a:ext cx="232031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7725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acupuncture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tablets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spray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weights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5137" y="2520000"/>
            <a:ext cx="22084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8482" y="2880000"/>
            <a:ext cx="2314285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36" y="2520000"/>
            <a:ext cx="179882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5589" y="2520000"/>
            <a:ext cx="232031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4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59208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Paul loves doctors.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Dr. Anderson is meeting Mr. Evans.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Paul has a cold.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 exercised with his friend 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Paul ran 10 miles.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95779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Paul loves doctors.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Dr. Anderson is meeting Mr. Evans.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Paul has a cold.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 exercised with his friend 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Paul ran 10 miles.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7587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Health &amp; Fitness. </a:t>
            </a:r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Part 2</a:t>
            </a:r>
          </a:p>
          <a:p>
            <a:pPr algn="l"/>
            <a:endParaRPr lang="en-GB" sz="4000" b="1" dirty="0">
              <a:solidFill>
                <a:srgbClr val="FFFF00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Describe a fitness goal you have achieved. You should say: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What the goal was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How you achieved it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How you </a:t>
            </a:r>
            <a:r>
              <a:rPr lang="en-GB" sz="4000" b="1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felt afterwards.</a:t>
            </a:r>
            <a:endParaRPr lang="en-GB" sz="4000" b="1" dirty="0">
              <a:solidFill>
                <a:schemeClr val="bg1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3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acupuncture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针刺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ækjʊˌpʌŋ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(k)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bother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打扰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bɒðə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chiropractic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整脊疗法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kʌɪrə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(ʊ)ˈ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praktɪk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herbal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草本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hɜːbəl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hip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时髦的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hɪp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horrible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可怕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hɒrəbl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medical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医疗的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mɛdɪkəl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remedy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补救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rɛmɪdi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时髦的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医疗的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痛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时髦的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hip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医疗的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medical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痛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pain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9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ARE YOU OK?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Paul, are you OK?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No. I feel awful.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What's wrong?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I've got this horrible cold. I'm sneezing, and my back is killing me. I've got this pain in my hip. My neck has been bothering me all day. And I have a stomach-ache.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You may have to go see a doctor.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No! I hate doctors.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I wonder what could be wrong.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Maybe he's allergic to work.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I'm not kidding here. I'm in pain.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I used to want to be a doctor, you know. Say "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Ahhh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."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Ahhh-choo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Now I remember why I didn't become a doctor.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Paul, you really must get some medical help.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A little acupuncture might help you feel better.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Stay away from me.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Dr. Anderson is meeting Mr. Evans downstairs in the café. Should we ask her to come up? She may be able to help.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Great idea. I'll go get her.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353999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147" y="424521"/>
              <a:ext cx="4594167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got this horrible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5" name="Option 2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</a:p>
        </p:txBody>
      </p:sp>
      <p:sp>
        <p:nvSpPr>
          <p:cNvPr id="6" name="Option 1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</a:p>
        </p:txBody>
      </p:sp>
    </p:spTree>
    <p:extLst>
      <p:ext uri="{BB962C8B-B14F-4D97-AF65-F5344CB8AC3E}">
        <p14:creationId xmlns:p14="http://schemas.microsoft.com/office/powerpoint/2010/main" val="19178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501580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foreigners</a:t>
            </a:r>
          </a:p>
        </p:txBody>
      </p:sp>
      <p:sp>
        <p:nvSpPr>
          <p:cNvPr id="4" name="Option 2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 I hate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0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31891</TotalTime>
  <Words>527</Words>
  <Application>Microsoft Office PowerPoint</Application>
  <PresentationFormat>Widescreen</PresentationFormat>
  <Paragraphs>92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Blue Highway</vt:lpstr>
      <vt:lpstr>Calibri</vt:lpstr>
      <vt:lpstr>Montserrat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Ok?</dc:title>
  <dc:creator/>
  <cp:lastModifiedBy>Mohammed Baybars Mehdi</cp:lastModifiedBy>
  <cp:revision>7237</cp:revision>
  <dcterms:created xsi:type="dcterms:W3CDTF">2017-12-17T18:25:04Z</dcterms:created>
  <dcterms:modified xsi:type="dcterms:W3CDTF">2024-12-04T03:13:34Z</dcterms:modified>
</cp:coreProperties>
</file>