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205" r:id="rId4"/>
    <p:sldId id="2271" r:id="rId5"/>
    <p:sldId id="1766" r:id="rId6"/>
    <p:sldId id="1768" r:id="rId7"/>
    <p:sldId id="2184" r:id="rId8"/>
    <p:sldId id="2275" r:id="rId9"/>
    <p:sldId id="2276" r:id="rId10"/>
    <p:sldId id="2277" r:id="rId11"/>
    <p:sldId id="2278" r:id="rId12"/>
    <p:sldId id="2279" r:id="rId13"/>
    <p:sldId id="2280" r:id="rId14"/>
    <p:sldId id="2248" r:id="rId15"/>
    <p:sldId id="2272" r:id="rId16"/>
    <p:sldId id="2250" r:id="rId17"/>
    <p:sldId id="2273" r:id="rId18"/>
    <p:sldId id="228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205"/>
            <p14:sldId id="2271"/>
            <p14:sldId id="1766"/>
            <p14:sldId id="1768"/>
            <p14:sldId id="2184"/>
            <p14:sldId id="2275"/>
            <p14:sldId id="2276"/>
            <p14:sldId id="2277"/>
            <p14:sldId id="2278"/>
            <p14:sldId id="2279"/>
            <p14:sldId id="2280"/>
            <p14:sldId id="2248"/>
            <p14:sldId id="2272"/>
            <p14:sldId id="2250"/>
            <p14:sldId id="2273"/>
            <p14:sldId id="2281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6" d="100"/>
          <a:sy n="76" d="100"/>
        </p:scale>
        <p:origin x="3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26/11/2025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audio" Target="../media/audio2.wav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I'M A LITTLE EARLY, AREN'T I?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800884"/>
              </p:ext>
            </p:extLst>
          </p:nvPr>
        </p:nvGraphicFramePr>
        <p:xfrm>
          <a:off x="2836800" y="1440000"/>
          <a:ext cx="6516707" cy="50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36800" y="1440000"/>
                        <a:ext cx="6516707" cy="50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4803043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745" y="423771"/>
              <a:ext cx="4594167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5" name="tiktok-oh-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6" name="trumpet_001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accent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5" name="tiktok-oh-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You come from France, don't you?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01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6373761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745" y="423771"/>
              <a:ext cx="4594167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5" name="careless_whisper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bedroom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6" name="trumpet_001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</a:p>
        </p:txBody>
      </p:sp>
      <p:sp>
        <p:nvSpPr>
          <p:cNvPr id="12" name="Option 1">
            <a:hlinkClick r:id="" action="ppaction://noaction" highlightClick="1">
              <a:snd r:embed="rId7" name="tiktok-oh-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toilet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Mrs. Beatty, I can take you to </a:t>
            </a:r>
            <a:b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Mr. Evans's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268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51CF9F5-87CD-6148-D125-5243F74555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429293"/>
              </p:ext>
            </p:extLst>
          </p:nvPr>
        </p:nvGraphicFramePr>
        <p:xfrm>
          <a:off x="3769200" y="381600"/>
          <a:ext cx="4632640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29881275" imgH="23222560" progId="Photoshop.Image.13">
                  <p:embed/>
                </p:oleObj>
              </mc:Choice>
              <mc:Fallback>
                <p:oleObj name="Image" r:id="rId2" imgW="29881275" imgH="23222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32640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779" y="346458"/>
              <a:ext cx="4594167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Paul, why don't you greet me as if</a:t>
            </a:r>
            <a:b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were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tourist?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5" name="trumpet_001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Indian</a:t>
            </a:r>
          </a:p>
        </p:txBody>
      </p:sp>
      <p:sp>
        <p:nvSpPr>
          <p:cNvPr id="5" name="Option 2">
            <a:hlinkClick r:id="" action="ppaction://noaction" highlightClick="1">
              <a:snd r:embed="rId6" name="tiktok-oh-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American</a:t>
            </a:r>
          </a:p>
        </p:txBody>
      </p:sp>
      <p:sp>
        <p:nvSpPr>
          <p:cNvPr id="6" name="Option 1">
            <a:hlinkClick r:id="" action="ppaction://noaction" highlightClick="1">
              <a:snd r:embed="rId6" name="tiktok-oh-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Nigerian</a:t>
            </a:r>
          </a:p>
        </p:txBody>
      </p:sp>
    </p:spTree>
    <p:extLst>
      <p:ext uri="{BB962C8B-B14F-4D97-AF65-F5344CB8AC3E}">
        <p14:creationId xmlns:p14="http://schemas.microsoft.com/office/powerpoint/2010/main" val="308410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3761119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745" y="423771"/>
              <a:ext cx="4594167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5" name="tiktok-oh-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feet</a:t>
            </a:r>
          </a:p>
        </p:txBody>
      </p:sp>
      <p:sp>
        <p:nvSpPr>
          <p:cNvPr id="4" name="Option 2">
            <a:hlinkClick r:id="" action="ppaction://noaction" highlightClick="1">
              <a:snd r:embed="rId5" name="tiktok-oh-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banana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6" name="trumpet_001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fingers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Pointing with your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considered impolite.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384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410050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chin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tourists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group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close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2100" y="2401689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3108" y="2880000"/>
            <a:ext cx="2489008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199" y="2520000"/>
            <a:ext cx="2126926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38869" y="2520000"/>
            <a:ext cx="1639440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193221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close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chin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tourists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group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2100" y="2401689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3108" y="2880000"/>
            <a:ext cx="2489008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199" y="2520000"/>
            <a:ext cx="2126926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38869" y="2520000"/>
            <a:ext cx="1639440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328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62545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Mrs. Beatty is late.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Marie is from Paris.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Mr. Rashid has been to India many times.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Cheryl takes Mrs. Beatty to Mr. Evans' office.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Men and women always shake hands in India.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8193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516459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Mrs. Beatty is late.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Marie is from Paris.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Mr. Rashid has been to India many times.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Cheryl takes 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Mrs. Beatty to Mr. Evans' office.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Men and women always shake hands in India.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63899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dirty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IELTS Speaking Exam. Health &amp; Fitness.</a:t>
            </a:r>
            <a:br>
              <a:rPr lang="en-GB" sz="4000" b="1" dirty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</a:br>
            <a:r>
              <a:rPr lang="en-GB" sz="4000" b="1" dirty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Part 1</a:t>
            </a:r>
            <a:br>
              <a:rPr lang="en-GB" sz="4000" b="1" dirty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</a:br>
            <a:endParaRPr lang="en-GB" sz="4000" b="1" dirty="0">
              <a:solidFill>
                <a:srgbClr val="FFFF00"/>
              </a:solidFill>
              <a:latin typeface="Montserrat" panose="02000505000000020004" pitchFamily="2" charset="0"/>
              <a:cs typeface="Arial" panose="020B0604020202020204" pitchFamily="34" charset="0"/>
            </a:endParaRPr>
          </a:p>
          <a:p>
            <a:pPr algn="l"/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Do you think you have a healthy lifestyle?</a:t>
            </a:r>
          </a:p>
          <a:p>
            <a:pPr algn="l"/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Do you enjoy exercising?</a:t>
            </a:r>
          </a:p>
          <a:p>
            <a:pPr algn="l"/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Is there any sport or activity you used to do </a:t>
            </a:r>
            <a:r>
              <a:rPr lang="en-GB" sz="4000" b="1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but don't </a:t>
            </a:r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anymore?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669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accent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口音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æksənt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gesture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手势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ʤɛsʧə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impolite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不礼貌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ɪmpəˈlaɪt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insult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侮辱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ɪnsʌlt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keeping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保持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kiːpɪŋ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point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观点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pɔɪnt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pronounce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发音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prəˈnaʊns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shortly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不久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ʃɔːtli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口音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侮辱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观点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594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口音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accent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侮辱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insult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观点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point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06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 dirty="0">
                <a:solidFill>
                  <a:srgbClr val="FFFF00"/>
                </a:solidFill>
                <a:cs typeface="Arial" panose="020B0604020202020204" pitchFamily="34" charset="0"/>
              </a:rPr>
              <a:t>I'M A LITTLE EARLY, AREN'T I?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Marie, can I have that information for Mr. Rashid's group? He'll be here in a few minutes.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Marie: I'm working as fast as I can. Mr. Evans will be with you very soon.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Mrs. Beatty: That's fine. I'm a little early, aren't I?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Marie: Just a few minutes.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Mrs. Beatty: Do you mind if I call you 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Ms.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LePage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? I love the way it sounds.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Marie: That's fine.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Mrs. Beatty: I'm keeping you from your work, aren't I?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Marie: I'm sorry. I'd love to talk, but I really have to get this done right away.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Mrs. Beatty: I understand. You're not from here, are you?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185AC5-D2BB-42D2-BD31-6B8C9C763516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B385D36-1358-4736-90A2-7664F98703A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7FBAEFB-B110-4197-9AC3-DBA11D96A216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7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Excuse me?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Mrs. Beatty: Your accent. You come from France, don't you?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Yes. Paris, actually.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Mrs. Beatty: That's nice. It sure is a beautiful day, isn't it?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Mmm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-hmm.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Can I have that information?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I'm not quite done.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27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1343408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3147" y="424521"/>
              <a:ext cx="4594167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Marie, can I have that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</a:t>
            </a:r>
            <a:b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Mr. Rashid's group?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5" name="trumpet_001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</a:p>
        </p:txBody>
      </p:sp>
      <p:sp>
        <p:nvSpPr>
          <p:cNvPr id="5" name="Option 2">
            <a:hlinkClick r:id="" action="ppaction://noaction" highlightClick="1">
              <a:snd r:embed="rId6" name="tiktok-oh-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ticket</a:t>
            </a:r>
          </a:p>
        </p:txBody>
      </p:sp>
      <p:sp>
        <p:nvSpPr>
          <p:cNvPr id="6" name="Option 1">
            <a:hlinkClick r:id="" action="ppaction://noaction" highlightClick="1">
              <a:snd r:embed="rId6" name="tiktok-oh-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</a:t>
            </a:r>
          </a:p>
        </p:txBody>
      </p:sp>
    </p:spTree>
    <p:extLst>
      <p:ext uri="{BB962C8B-B14F-4D97-AF65-F5344CB8AC3E}">
        <p14:creationId xmlns:p14="http://schemas.microsoft.com/office/powerpoint/2010/main" val="150314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4692832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745" y="423771"/>
              <a:ext cx="4594167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5" name="tiktok-oh-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looks</a:t>
            </a:r>
          </a:p>
        </p:txBody>
      </p:sp>
      <p:sp>
        <p:nvSpPr>
          <p:cNvPr id="4" name="Option 2">
            <a:hlinkClick r:id="" action="ppaction://noaction" highlightClick="1">
              <a:snd r:embed="rId5" name="tiktok-oh-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feels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6" name="trumpet_001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mind if I call you Ms.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LePage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I love the way it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907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31835</TotalTime>
  <Words>573</Words>
  <Application>Microsoft Office PowerPoint</Application>
  <PresentationFormat>Widescreen</PresentationFormat>
  <Paragraphs>88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Blue Highway</vt:lpstr>
      <vt:lpstr>Calibri</vt:lpstr>
      <vt:lpstr>Montserrat</vt:lpstr>
      <vt:lpstr>Office Theme</vt:lpstr>
      <vt:lpstr>Image</vt:lpstr>
      <vt:lpstr>Adobe Photoshop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I'm A Little Early</dc:title>
  <dc:creator/>
  <cp:lastModifiedBy>Mohammed Baybars Mehdi</cp:lastModifiedBy>
  <cp:revision>7221</cp:revision>
  <dcterms:created xsi:type="dcterms:W3CDTF">2017-12-17T18:25:04Z</dcterms:created>
  <dcterms:modified xsi:type="dcterms:W3CDTF">2025-11-26T14:13:47Z</dcterms:modified>
</cp:coreProperties>
</file>