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151" r:id="rId2"/>
    <p:sldId id="1423" r:id="rId3"/>
    <p:sldId id="2205" r:id="rId4"/>
    <p:sldId id="2266" r:id="rId5"/>
    <p:sldId id="1766" r:id="rId6"/>
    <p:sldId id="1767" r:id="rId7"/>
    <p:sldId id="2241" r:id="rId8"/>
    <p:sldId id="2270" r:id="rId9"/>
    <p:sldId id="2276" r:id="rId10"/>
    <p:sldId id="2272" r:id="rId11"/>
    <p:sldId id="2285" r:id="rId12"/>
    <p:sldId id="2292" r:id="rId13"/>
    <p:sldId id="2293" r:id="rId14"/>
    <p:sldId id="2248" r:id="rId15"/>
    <p:sldId id="2268" r:id="rId16"/>
    <p:sldId id="2250" r:id="rId17"/>
    <p:sldId id="2267" r:id="rId18"/>
    <p:sldId id="22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205"/>
            <p14:sldId id="2266"/>
            <p14:sldId id="1766"/>
            <p14:sldId id="1767"/>
            <p14:sldId id="2241"/>
            <p14:sldId id="2270"/>
            <p14:sldId id="2276"/>
            <p14:sldId id="2272"/>
            <p14:sldId id="2285"/>
            <p14:sldId id="2292"/>
            <p14:sldId id="2293"/>
            <p14:sldId id="2248"/>
            <p14:sldId id="2268"/>
            <p14:sldId id="2250"/>
            <p14:sldId id="2267"/>
            <p14:sldId id="229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75" d="100"/>
          <a:sy n="75" d="100"/>
        </p:scale>
        <p:origin x="141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26/11/2025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11/26/2025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3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oleObject" Target="../embeddings/oleObject6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audio" Target="../media/audio2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THAT'S DAVID DOOLITTLE</a:t>
            </a: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8206935"/>
              </p:ext>
            </p:extLst>
          </p:nvPr>
        </p:nvGraphicFramePr>
        <p:xfrm>
          <a:off x="2837647" y="1440000"/>
          <a:ext cx="6516707" cy="50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37647" y="1440000"/>
                        <a:ext cx="6516707" cy="50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670260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money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don't give him back the rest of his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 will.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5010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2933400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underpants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know, I'm missing my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Have you seen it?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882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7394455"/>
              </p:ext>
            </p:extLst>
          </p:nvPr>
        </p:nvGraphicFramePr>
        <p:xfrm>
          <a:off x="3769200" y="381600"/>
          <a:ext cx="4647407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52320" imgH="13714200" progId="Photoshop.Image.13">
                  <p:embed/>
                </p:oleObj>
              </mc:Choice>
              <mc:Fallback>
                <p:oleObj name="Image" r:id="rId2" imgW="17752320" imgH="13714200" progId="Photoshop.Image.1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47407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I'm going to call him tonight, and ask him to meet me for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dinner</a:t>
            </a:r>
          </a:p>
        </p:txBody>
      </p:sp>
      <p:sp>
        <p:nvSpPr>
          <p:cNvPr id="5" name="Option 2">
            <a:hlinkClick r:id="" action="ppaction://noaction" highlightClick="1">
              <a:snd r:embed="rId5" name="careless_whisper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sexy time</a:t>
            </a:r>
          </a:p>
        </p:txBody>
      </p:sp>
      <p:sp>
        <p:nvSpPr>
          <p:cNvPr id="6" name="Option 1">
            <a:hlinkClick r:id="" action="ppaction://noaction" highlightClick="1">
              <a:snd r:embed="rId6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 pot</a:t>
            </a:r>
          </a:p>
        </p:txBody>
      </p:sp>
    </p:spTree>
    <p:extLst>
      <p:ext uri="{BB962C8B-B14F-4D97-AF65-F5344CB8AC3E}">
        <p14:creationId xmlns:p14="http://schemas.microsoft.com/office/powerpoint/2010/main" val="18100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7651846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cheap</a:t>
            </a:r>
          </a:p>
        </p:txBody>
      </p:sp>
      <p:sp>
        <p:nvSpPr>
          <p:cNvPr id="4" name="Option 2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smelly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amazing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thought you were the most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woman I had ever met.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06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9364442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romantic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gloves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4375" y="2520000"/>
            <a:ext cx="195524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051" y="3060000"/>
            <a:ext cx="263495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200" y="2520000"/>
            <a:ext cx="2057987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9620" y="2520000"/>
            <a:ext cx="1118201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449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651547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20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gloves</a:t>
                      </a:r>
                      <a:endParaRPr lang="en-GB" sz="2200" dirty="0">
                        <a:solidFill>
                          <a:sysClr val="windowText" lastClr="000000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table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bag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romantic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F4BD996-C0DC-4EE3-B27B-9085180250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44375" y="2520000"/>
            <a:ext cx="195524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32D5CAF-F563-483A-B9DA-9F5BBFCD46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94051" y="3060000"/>
            <a:ext cx="2634951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9620" y="2520000"/>
            <a:ext cx="1118201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3869DF-0FB5-4A5F-8B2A-EEAB77D466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06200" y="2520000"/>
            <a:ext cx="2057987" cy="19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6152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7471506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girls were eating cake.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first thing Marie gives David Doolittle is his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Cheryl wants to meet David Doolittle for dinner.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and Cheryl first met at the park.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lost her clothes in the park.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2819364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543755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The girls were eating cake.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The first thing Marie gives David Doolittle is his phone.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Cheryl wants to meet David Doolittle for dinner.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Bob and Cheryl first met at the park.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Marie lost her clothes in the park.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2382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IELTS Speaking Exam. People &amp; Relationships. Part 2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Describe a person who made a positive impact on you. You should say: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who they were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what you learned from them</a:t>
            </a:r>
          </a:p>
          <a:p>
            <a:pPr algn="l"/>
            <a:r>
              <a:rPr lang="en-GB" sz="4800" b="1">
                <a:solidFill>
                  <a:schemeClr val="bg1"/>
                </a:solidFill>
                <a:cs typeface="Arial" panose="020B0604020202020204" pitchFamily="34" charset="0"/>
              </a:rPr>
              <a:t>and explain how they influenced you.</a:t>
            </a:r>
            <a:endParaRPr lang="en-GB" sz="48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00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actor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演员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æktə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bag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包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bæg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gloves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手套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glʌvz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hat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帽子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hæt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pocket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口袋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pɒkɪt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romantic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浪漫的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rəʊˈmæntɪk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steal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偷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stiːl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table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桌子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teɪbl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wrong - </a:t>
            </a:r>
            <a:r>
              <a:rPr lang="zh-CN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错误的 </a:t>
            </a:r>
            <a:r>
              <a:rPr lang="en-US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rɒŋ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演员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帽子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浪漫的</a:t>
            </a:r>
            <a:endParaRPr lang="en-GB" altLang="zh-CN" sz="54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59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演员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US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a</a:t>
            </a:r>
            <a:r>
              <a:rPr lang="en-GB" altLang="zh-CN" sz="5400" b="1" dirty="0" err="1">
                <a:solidFill>
                  <a:srgbClr val="FFFF00"/>
                </a:solidFill>
                <a:cs typeface="Arial" panose="020B0604020202020204" pitchFamily="34" charset="0"/>
              </a:rPr>
              <a:t>ctor</a:t>
            </a:r>
            <a:endParaRPr lang="en-GB" altLang="zh-CN" sz="54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帽子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hat</a:t>
            </a:r>
          </a:p>
          <a:p>
            <a:pPr algn="l"/>
            <a:r>
              <a:rPr lang="en-GB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zh-CN" altLang="en-US" sz="5400" b="1" dirty="0">
                <a:solidFill>
                  <a:schemeClr val="bg1"/>
                </a:solidFill>
                <a:cs typeface="Arial" panose="020B0604020202020204" pitchFamily="34" charset="0"/>
              </a:rPr>
              <a:t>浪漫的 </a:t>
            </a:r>
            <a:r>
              <a:rPr lang="en-US" altLang="zh-CN" sz="54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5400" b="1" dirty="0">
                <a:solidFill>
                  <a:srgbClr val="FFFF00"/>
                </a:solidFill>
                <a:cs typeface="Arial" panose="020B0604020202020204" pitchFamily="34" charset="0"/>
              </a:rPr>
              <a:t>romantic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78061B-2FCF-4A5A-AE56-8A26B9B2222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B246CB9-A09C-44DA-BC7E-1CC556207518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8AEC5BBD-72F4-4258-89E2-5F4B9432A94F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6395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000" b="1" dirty="0">
                <a:solidFill>
                  <a:srgbClr val="FFFF00"/>
                </a:solidFill>
                <a:cs typeface="Arial" panose="020B0604020202020204" pitchFamily="34" charset="0"/>
              </a:rPr>
              <a:t>THAT'S DAVID DOOLITTLE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That man just left something at his table.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That's David Doolittle . . . the actor! He left his hat. And his gloves. And his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cell phone. And his keys. Hold these.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Cheryl: What are you doing?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Marie: I'm giving him back his hat.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Sir! Excuse me, sir! Is this hat yours?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Doolittle: That's mine, yes, thank you. </a:t>
            </a:r>
            <a:b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Did I leave it here?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 saw it under your table.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Doolittle: Thanks again.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You're welcome.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If you don't give him back the rest of his things, I will.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F40C57-1C26-4CD4-873B-91C7CF1AF1D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FEEBAB1-F698-46F3-AAE6-DBAADA2A29D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F7D10D5-FD20-4646-AE46-CE2B5B8082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444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 didn't steal it. He left it, and I'm waiting to return it until tonight.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What are you going to do now?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I'm going to call him tonight, tell him</a:t>
            </a:r>
            <a:b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I found his phone, and ask him to meet me for dinner.</a:t>
            </a:r>
          </a:p>
          <a:p>
            <a:pPr algn="l"/>
            <a:r>
              <a:rPr lang="en-GB" sz="4800" b="1" dirty="0">
                <a:solidFill>
                  <a:srgbClr val="FFFF00"/>
                </a:solidFill>
                <a:cs typeface="Arial" panose="020B0604020202020204" pitchFamily="34" charset="0"/>
              </a:rPr>
              <a:t>Cheryl: You're going to ask him to dinner?</a:t>
            </a:r>
          </a:p>
          <a:p>
            <a:pPr algn="l"/>
            <a:r>
              <a:rPr lang="en-GB" sz="4800" b="1" dirty="0">
                <a:solidFill>
                  <a:schemeClr val="bg1"/>
                </a:solidFill>
                <a:cs typeface="Arial" panose="020B0604020202020204" pitchFamily="34" charset="0"/>
              </a:rPr>
              <a:t>Marie: Sure. Why not?</a:t>
            </a:r>
            <a:endParaRPr lang="en-GB" sz="48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351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23033458"/>
              </p:ext>
            </p:extLst>
          </p:nvPr>
        </p:nvGraphicFramePr>
        <p:xfrm>
          <a:off x="3769200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0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2" name="Rectangle 1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0210" y="424521"/>
              <a:ext cx="3460042" cy="3514158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That's David Doolittle . . .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5" name="trumpet_001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actor</a:t>
            </a:r>
          </a:p>
        </p:txBody>
      </p:sp>
      <p:sp>
        <p:nvSpPr>
          <p:cNvPr id="5" name="Option 2">
            <a:hlinkClick r:id="" action="ppaction://noaction" highlightClick="1">
              <a:snd r:embed="rId6" name="man_screamin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gay</a:t>
            </a:r>
          </a:p>
        </p:txBody>
      </p:sp>
      <p:sp>
        <p:nvSpPr>
          <p:cNvPr id="6" name="Option 1">
            <a:hlinkClick r:id="" action="ppaction://noaction" highlightClick="1">
              <a:snd r:embed="rId6" name="man_screamin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pig</a:t>
            </a:r>
          </a:p>
        </p:txBody>
      </p:sp>
    </p:spTree>
    <p:extLst>
      <p:ext uri="{BB962C8B-B14F-4D97-AF65-F5344CB8AC3E}">
        <p14:creationId xmlns:p14="http://schemas.microsoft.com/office/powerpoint/2010/main" val="185523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5712740"/>
              </p:ext>
            </p:extLst>
          </p:nvPr>
        </p:nvGraphicFramePr>
        <p:xfrm>
          <a:off x="3769201" y="381600"/>
          <a:ext cx="4654791" cy="360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7777520" imgH="13714200" progId="Photoshop.Image.13">
                  <p:embed/>
                </p:oleObj>
              </mc:Choice>
              <mc:Fallback>
                <p:oleObj name="Image" r:id="rId2" imgW="17777520" imgH="13714200" progId="Photoshop.Image.1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769201" y="381600"/>
                        <a:ext cx="4654791" cy="360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9808" y="423771"/>
              <a:ext cx="3460042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hair</a:t>
            </a:r>
          </a:p>
        </p:txBody>
      </p:sp>
      <p:sp>
        <p:nvSpPr>
          <p:cNvPr id="4" name="Option 2">
            <a:hlinkClick r:id="" action="ppaction://noaction" highlightClick="1">
              <a:snd r:embed="rId5" name="man_screamin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chair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6" name="trumpet_001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table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Doolittle: Did I leave it here?</a:t>
            </a:r>
          </a:p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Marie: I saw it under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900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31773</TotalTime>
  <Words>564</Words>
  <Application>Microsoft Office PowerPoint</Application>
  <PresentationFormat>Widescreen</PresentationFormat>
  <Paragraphs>90</Paragraphs>
  <Slides>18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Blue Highway</vt:lpstr>
      <vt:lpstr>Calibri</vt:lpstr>
      <vt:lpstr>Office Theme</vt:lpstr>
      <vt:lpstr>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That's David Doolittle</dc:title>
  <dc:creator/>
  <cp:lastModifiedBy>Mohammed Baybars Mehdi</cp:lastModifiedBy>
  <cp:revision>7182</cp:revision>
  <dcterms:created xsi:type="dcterms:W3CDTF">2017-12-17T18:25:04Z</dcterms:created>
  <dcterms:modified xsi:type="dcterms:W3CDTF">2025-11-26T14:09:37Z</dcterms:modified>
</cp:coreProperties>
</file>