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151" r:id="rId2"/>
    <p:sldId id="1423" r:id="rId3"/>
    <p:sldId id="2205" r:id="rId4"/>
    <p:sldId id="2263" r:id="rId5"/>
    <p:sldId id="1766" r:id="rId6"/>
    <p:sldId id="1767" r:id="rId7"/>
    <p:sldId id="1768" r:id="rId8"/>
    <p:sldId id="2273" r:id="rId9"/>
    <p:sldId id="2274" r:id="rId10"/>
    <p:sldId id="2275" r:id="rId11"/>
    <p:sldId id="2276" r:id="rId12"/>
    <p:sldId id="2277" r:id="rId13"/>
    <p:sldId id="2278" r:id="rId14"/>
    <p:sldId id="2248" r:id="rId15"/>
    <p:sldId id="2261" r:id="rId16"/>
    <p:sldId id="2250" r:id="rId17"/>
    <p:sldId id="2262" r:id="rId18"/>
    <p:sldId id="2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205"/>
            <p14:sldId id="2263"/>
            <p14:sldId id="1766"/>
            <p14:sldId id="1767"/>
            <p14:sldId id="1768"/>
            <p14:sldId id="2273"/>
            <p14:sldId id="2274"/>
            <p14:sldId id="2275"/>
            <p14:sldId id="2276"/>
            <p14:sldId id="2277"/>
            <p14:sldId id="2278"/>
            <p14:sldId id="2248"/>
            <p14:sldId id="2261"/>
            <p14:sldId id="2250"/>
            <p14:sldId id="2262"/>
            <p14:sldId id="2279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72" d="100"/>
          <a:sy n="72" d="100"/>
        </p:scale>
        <p:origin x="11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12/11/2024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audio" Target="../media/audio2.wav"/><Relationship Id="rId5" Type="http://schemas.openxmlformats.org/officeDocument/2006/relationships/image" Target="../media/image4.png"/><Relationship Id="rId4" Type="http://schemas.openxmlformats.org/officeDocument/2006/relationships/image" Target="../media/image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audio" Target="../media/audio2.wav"/><Relationship Id="rId5" Type="http://schemas.openxmlformats.org/officeDocument/2006/relationships/image" Target="../media/image4.png"/><Relationship Id="rId4" Type="http://schemas.openxmlformats.org/officeDocument/2006/relationships/image" Target="../media/image6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7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audio" Target="../media/audio2.wav"/><Relationship Id="rId5" Type="http://schemas.openxmlformats.org/officeDocument/2006/relationships/image" Target="../media/image4.png"/><Relationship Id="rId4" Type="http://schemas.openxmlformats.org/officeDocument/2006/relationships/image" Target="../media/image8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smtClean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CAN YOU HELP ME WITH SOMETHING?</a:t>
            </a:r>
            <a:endParaRPr lang="en-GB" sz="4000" b="1" dirty="0">
              <a:solidFill>
                <a:srgbClr val="FFFF00"/>
              </a:solidFill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2175560"/>
              </p:ext>
            </p:extLst>
          </p:nvPr>
        </p:nvGraphicFramePr>
        <p:xfrm>
          <a:off x="2837647" y="1440000"/>
          <a:ext cx="6516707" cy="50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9" name="Image" r:id="rId3" imgW="17777520" imgH="13714200" progId="Photoshop.Image.13">
                  <p:embed/>
                </p:oleObj>
              </mc:Choice>
              <mc:Fallback>
                <p:oleObj name="Image" r:id="rId3" imgW="17777520" imgH="13714200" progId="Photoshop.Image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37647" y="1440000"/>
                        <a:ext cx="6516707" cy="50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8476647"/>
              </p:ext>
            </p:extLst>
          </p:nvPr>
        </p:nvGraphicFramePr>
        <p:xfrm>
          <a:off x="3769200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3" name="Image" r:id="rId3" imgW="17777520" imgH="13714200" progId="Photoshop.Image.13">
                  <p:embed/>
                </p:oleObj>
              </mc:Choice>
              <mc:Fallback>
                <p:oleObj name="Image" r:id="rId3" imgW="17777520" imgH="13714200" progId="Photoshop.Image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808" y="423771"/>
              <a:ext cx="3460042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6" name="man_screamin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fax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7" name="metallia_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e-mail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6" name="man_screamin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letter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Somebody sent me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altLang="zh-CN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n-US" altLang="zh-CN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I think it has a virus in it.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560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9100508"/>
              </p:ext>
            </p:extLst>
          </p:nvPr>
        </p:nvGraphicFramePr>
        <p:xfrm>
          <a:off x="3769200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4" name="Image" r:id="rId3" imgW="17777520" imgH="13714200" progId="Photoshop.Image.13">
                  <p:embed/>
                </p:oleObj>
              </mc:Choice>
              <mc:Fallback>
                <p:oleObj name="Image" r:id="rId3" imgW="17777520" imgH="13714200" progId="Photoshop.Image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808" y="423771"/>
              <a:ext cx="3460042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6" name="man_screamin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7" name="metallia_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6" name="man_screamin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sorry, but I can't get any work done with all these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828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7269592"/>
              </p:ext>
            </p:extLst>
          </p:nvPr>
        </p:nvGraphicFramePr>
        <p:xfrm>
          <a:off x="3769200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7" name="Image" r:id="rId3" imgW="17777520" imgH="13714200" progId="Photoshop.Image.13">
                  <p:embed/>
                </p:oleObj>
              </mc:Choice>
              <mc:Fallback>
                <p:oleObj name="Image" r:id="rId3" imgW="17777520" imgH="13714200" progId="Photoshop.Image.1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3842" y="346458"/>
              <a:ext cx="3460042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Well, sir, I think I need some new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6" name="metallia_yeah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7" name="man_screamin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7" name="man_screamin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6483302"/>
              </p:ext>
            </p:extLst>
          </p:nvPr>
        </p:nvGraphicFramePr>
        <p:xfrm>
          <a:off x="3769200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0" name="Image" r:id="rId3" imgW="17777520" imgH="13714200" progId="Photoshop.Image.13">
                  <p:embed/>
                </p:oleObj>
              </mc:Choice>
              <mc:Fallback>
                <p:oleObj name="Image" r:id="rId3" imgW="17777520" imgH="13714200" progId="Photoshop.Image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808" y="423771"/>
              <a:ext cx="3460042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6" name="man_screamin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6" name="man_screamin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girl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7" name="metallia_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camera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not a digital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sir. It won't take pictures as easily as this one.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195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2446453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button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restart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virus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laptop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9176" y="2520000"/>
            <a:ext cx="2245647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4674" y="2520000"/>
            <a:ext cx="2296056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2282" y="2520000"/>
            <a:ext cx="197584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85170" y="2520000"/>
            <a:ext cx="1860518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135268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restart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virus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laptop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button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9176" y="2520000"/>
            <a:ext cx="2245647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4674" y="2520000"/>
            <a:ext cx="2296056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2282" y="2520000"/>
            <a:ext cx="197584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85170" y="2520000"/>
            <a:ext cx="1860518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499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802050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Marie didn't turn the printer on.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Paul's laptop crashed.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Bob is busy playing games.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The new joystick would give better photos. 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Mr. Evans buys everything Bob asks for.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36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344105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Marie didn't turn the printer on.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Paul's laptop crashed.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Bob is busy playing games.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The new joystick would give better photos.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Mr. Evans buys everything Bob asks for.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94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IELTS Speaking Exam. People &amp; Relationships. Part </a:t>
            </a: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1</a:t>
            </a:r>
            <a:b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</a:br>
            <a:endParaRPr lang="en-GB" sz="48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What qualities do you value most in a friend?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How has your relationship with your family changed over the years?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In what ways are you similar to or different from your best friend?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659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attachment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附件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əˈtæʧmənt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button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按钮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bʌtn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file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文件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faɪl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push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推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pʊʃ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restart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重新开始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ri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ːˈ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stɑːt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scanner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扫描器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skænə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toolbar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工具栏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tuːlbɑ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ː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unless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除非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ənˈlɛs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virus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电脑病毒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vaɪərəs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按钮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推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电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脑病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毒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594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按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钮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button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推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push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电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脑病毒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virus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231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0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CAN YOU HELP ME WITH SOMETHING?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Marie: Bob, can you help me with 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something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Bob: Sure.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Marie: I'm trying to print a file, but the printer won't work.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Bob: Push the green button on the printer.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Marie: Why?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Bob: To turn it on. It won't print unless it's on</a:t>
            </a: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.</a:t>
            </a:r>
            <a:endParaRPr lang="en-GB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Paul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: Hey, Bob. My laptop crashed, 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and</a:t>
            </a:r>
            <a:b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I 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can't get it to do anything. I type on the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keyboard and nothing happens.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Bob: Stick this here.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Paul: Why?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Bob: To restart the computer.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Paul: You sure? OK. Thanks.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Cheryl: Bob, I could use a hand with something</a:t>
            </a: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.</a:t>
            </a:r>
            <a:endParaRPr lang="en-GB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444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Bob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: What is it?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Cheryl: Somebody sent me an e-mail</a:t>
            </a: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,</a:t>
            </a:r>
            <a:b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but 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I think it has a virus in it.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Bob: Don't open the attachment. Click on the No-Virus icon on the toolbar.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Cheryl: Why?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Bob: To clean the computer and stop the virus.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Cheryl: Thanks</a:t>
            </a: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!</a:t>
            </a:r>
            <a:endParaRPr lang="en-GB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185AC5-D2BB-42D2-BD31-6B8C9C763516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B385D36-1358-4736-90A2-7664F98703A1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7FBAEFB-B110-4197-9AC3-DBA11D96A216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773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4522120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6" name="Image" r:id="rId3" imgW="17777520" imgH="13714200" progId="Photoshop.Image.13">
                  <p:embed/>
                </p:oleObj>
              </mc:Choice>
              <mc:Fallback>
                <p:oleObj name="Image" r:id="rId3" imgW="17777520" imgH="13714200" progId="Photoshop.Image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0210" y="424521"/>
              <a:ext cx="3460042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trying to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file, but the printer won't work.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6" name="metallia_yeah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7" name="man_screamin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7" name="man_screamin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21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8057085"/>
              </p:ext>
            </p:extLst>
          </p:nvPr>
        </p:nvGraphicFramePr>
        <p:xfrm>
          <a:off x="3769200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9" name="Image" r:id="rId3" imgW="17777520" imgH="13714200" progId="Photoshop.Image.13">
                  <p:embed/>
                </p:oleObj>
              </mc:Choice>
              <mc:Fallback>
                <p:oleObj name="Image" r:id="rId3" imgW="17777520" imgH="13714200" progId="Photoshop.Image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808" y="423771"/>
              <a:ext cx="3460042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6" name="metallia_yeah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pig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7" name="man_screamin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grandma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6" name="metallia_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laptop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Hey, Bob. My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crashed, 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b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can't get it to do anything.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17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31602</TotalTime>
  <Words>406</Words>
  <Application>Microsoft Office PowerPoint</Application>
  <PresentationFormat>Widescreen</PresentationFormat>
  <Paragraphs>92</Paragraphs>
  <Slides>18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Blue Highway</vt:lpstr>
      <vt:lpstr>Calibri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 You Help Me With Something?</dc:title>
  <dc:creator/>
  <cp:lastModifiedBy>M B Mehdi</cp:lastModifiedBy>
  <cp:revision>7149</cp:revision>
  <dcterms:created xsi:type="dcterms:W3CDTF">2017-12-17T18:25:04Z</dcterms:created>
  <dcterms:modified xsi:type="dcterms:W3CDTF">2024-11-12T13:05:19Z</dcterms:modified>
</cp:coreProperties>
</file>