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59" r:id="rId5"/>
    <p:sldId id="1766" r:id="rId6"/>
    <p:sldId id="1767" r:id="rId7"/>
    <p:sldId id="1768" r:id="rId8"/>
    <p:sldId id="2268" r:id="rId9"/>
    <p:sldId id="2270" r:id="rId10"/>
    <p:sldId id="2271" r:id="rId11"/>
    <p:sldId id="2273" r:id="rId12"/>
    <p:sldId id="2274" r:id="rId13"/>
    <p:sldId id="2275" r:id="rId14"/>
    <p:sldId id="2248" r:id="rId15"/>
    <p:sldId id="2258" r:id="rId16"/>
    <p:sldId id="2250" r:id="rId17"/>
    <p:sldId id="2260" r:id="rId18"/>
    <p:sldId id="2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59"/>
            <p14:sldId id="1766"/>
            <p14:sldId id="1767"/>
            <p14:sldId id="1768"/>
            <p14:sldId id="2268"/>
            <p14:sldId id="2270"/>
            <p14:sldId id="2271"/>
            <p14:sldId id="2273"/>
            <p14:sldId id="2274"/>
            <p14:sldId id="2275"/>
            <p14:sldId id="2248"/>
            <p14:sldId id="2258"/>
            <p14:sldId id="2250"/>
            <p14:sldId id="2260"/>
            <p14:sldId id="2276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12/11/2024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WHAT DO YOU THINK?</a:t>
            </a:r>
            <a:endParaRPr lang="en-GB" sz="4000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82472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84508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made by a British sculptor.</a:t>
            </a:r>
            <a:b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called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Gold.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5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200243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called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 was  photographed in Paris.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2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217786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looking at the walls of the office.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metallia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bored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8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450125"/>
              </p:ext>
            </p:extLst>
          </p:nvPr>
        </p:nvGraphicFramePr>
        <p:xfrm>
          <a:off x="3768605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8605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damage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talent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10138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gold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sculptor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gorgeous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office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2371" y="3060000"/>
            <a:ext cx="227235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442" y="2520000"/>
            <a:ext cx="279852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30" y="2520000"/>
            <a:ext cx="219554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2132" y="2520000"/>
            <a:ext cx="159420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73929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sculptor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office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gold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gorgeous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2371" y="3060000"/>
            <a:ext cx="227235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442" y="2520000"/>
            <a:ext cx="279852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430" y="2520000"/>
            <a:ext cx="219554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2132" y="2520000"/>
            <a:ext cx="1594202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36175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Evans has opened an art gallery.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 Russian artist painted Sun on the Water.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sculpture 'City of Gold' is made of gold.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takes a lot of pictures.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Ms. Novak thinks she can sell Paul's work.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7152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Evans has opened an art gallery.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 Russian artist painted Sun on the Water.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sculpture 'City of Gold' is made of gold.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Paul takes a lot of pictures.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Ms. Novak thinks she can sell Paul's work.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IELTS Speaking Exam. Shopping. Part </a:t>
            </a:r>
            <a:r>
              <a:rPr lang="en-GB" sz="4000" b="1" dirty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2</a:t>
            </a:r>
            <a: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/>
            </a:r>
            <a:br>
              <a:rPr lang="en-GB" sz="4000" b="1" dirty="0" smtClean="0">
                <a:solidFill>
                  <a:srgbClr val="FFFF00"/>
                </a:solidFill>
                <a:latin typeface="Montserrat" panose="02000505000000020004" pitchFamily="2" charset="0"/>
                <a:cs typeface="Arial" panose="020B0604020202020204" pitchFamily="34" charset="0"/>
              </a:rPr>
            </a:br>
            <a:endParaRPr lang="en-GB" sz="4000" b="1" dirty="0">
              <a:solidFill>
                <a:srgbClr val="FFFF00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Describe your favourite bricks and mortar shop</a:t>
            </a:r>
            <a:r>
              <a:rPr lang="en-GB" sz="4000" b="1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. </a:t>
            </a:r>
            <a:r>
              <a:rPr lang="en-GB" sz="4000" b="1" smtClean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You </a:t>
            </a:r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should say: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What kind of store it is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Where it is</a:t>
            </a:r>
          </a:p>
          <a:p>
            <a:pPr algn="l"/>
            <a:r>
              <a:rPr lang="en-GB" sz="4000" b="1" dirty="0">
                <a:solidFill>
                  <a:schemeClr val="bg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And why you like shopping there.</a:t>
            </a:r>
            <a:endParaRPr lang="en-GB" sz="4000" b="1" dirty="0">
              <a:solidFill>
                <a:schemeClr val="bg1"/>
              </a:solidFill>
              <a:latin typeface="Montserrat" panose="02000505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decorate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装饰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dɛkəreɪt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fascinated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着迷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fæsɪneɪtɪd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gallery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画廊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gæləri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gold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金子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gəʊld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inspired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启发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ɪnˈspaɪəd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sculpture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雕塑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skʌlpʧə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sculptor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雕塑家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skʌlptə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traditions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传统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trəˈdɪʃənz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wood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木头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wʊd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金子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传统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木头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金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子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gold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传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统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traditions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木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头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wood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7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WHAT DO </a:t>
            </a:r>
            <a:r>
              <a:rPr lang="en-GB" sz="5000" b="1" smtClean="0">
                <a:solidFill>
                  <a:srgbClr val="FFFF00"/>
                </a:solidFill>
                <a:cs typeface="Arial" panose="020B0604020202020204" pitchFamily="34" charset="0"/>
              </a:rPr>
              <a:t>YOU THINK?</a:t>
            </a:r>
            <a:endParaRPr lang="en-GB" sz="50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Mr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 Evans: Ms. Novak has just opened an art gallery here. I've asked her to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find some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pieces to decorate our office. She's brought some things for us to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look at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today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Ms. Novak: Here's the painting. This was painted by a Russian artist that I really like. It's called Sun on the Water. The artist was inspired by looking at the sea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Paul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 think I can do that.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It's . . . fantastic.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How . . . interesting!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It's very . . . blue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Yes.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It's gorgeous!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Ms. Novak: Oh, good. Here's the sculpture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was made by a British sculptor. It's called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City of Gold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Paul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Is it really gold?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Ms. Novak: No. It's made of wood. It was painted gold. What do you think?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It's . . . cool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Mr. Evans, I think it would look good in your office.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 think I prefer the painting.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Evans: I'm fascinated by it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511999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Novak has just opened an art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6" name="metallia_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7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925928"/>
              </p:ext>
            </p:extLst>
          </p:nvPr>
        </p:nvGraphicFramePr>
        <p:xfrm>
          <a:off x="4409251" y="45431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Image" r:id="rId3" imgW="17777520" imgH="13714200" progId="Photoshop.Image.13">
                  <p:embed/>
                </p:oleObj>
              </mc:Choice>
              <mc:Fallback>
                <p:oleObj name="Image" r:id="rId3" imgW="17777520" imgH="13714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9251" y="45431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stars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6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7" name="metallia_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artist was inspired by looking 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60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31339</TotalTime>
  <Words>428</Words>
  <Application>Microsoft Office PowerPoint</Application>
  <PresentationFormat>Widescreen</PresentationFormat>
  <Paragraphs>87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Blue Highway</vt:lpstr>
      <vt:lpstr>Calibri</vt:lpstr>
      <vt:lpstr>Montserrat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Think?</dc:title>
  <dc:creator/>
  <cp:lastModifiedBy>M B Mehdi</cp:lastModifiedBy>
  <cp:revision>7122</cp:revision>
  <dcterms:created xsi:type="dcterms:W3CDTF">2017-12-17T18:25:04Z</dcterms:created>
  <dcterms:modified xsi:type="dcterms:W3CDTF">2024-11-12T13:04:24Z</dcterms:modified>
</cp:coreProperties>
</file>