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205" r:id="rId4"/>
    <p:sldId id="2235" r:id="rId5"/>
    <p:sldId id="1766" r:id="rId6"/>
    <p:sldId id="1767" r:id="rId7"/>
    <p:sldId id="2184" r:id="rId8"/>
    <p:sldId id="2253" r:id="rId9"/>
    <p:sldId id="2254" r:id="rId10"/>
    <p:sldId id="2255" r:id="rId11"/>
    <p:sldId id="2256" r:id="rId12"/>
    <p:sldId id="2257" r:id="rId13"/>
    <p:sldId id="2258" r:id="rId14"/>
    <p:sldId id="2248" r:id="rId15"/>
    <p:sldId id="2249" r:id="rId16"/>
    <p:sldId id="2250" r:id="rId17"/>
    <p:sldId id="2251" r:id="rId18"/>
    <p:sldId id="22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35"/>
            <p14:sldId id="1766"/>
            <p14:sldId id="1767"/>
            <p14:sldId id="2184"/>
            <p14:sldId id="2253"/>
            <p14:sldId id="2254"/>
            <p14:sldId id="2255"/>
            <p14:sldId id="2256"/>
            <p14:sldId id="2257"/>
            <p14:sldId id="2258"/>
            <p14:sldId id="2248"/>
            <p14:sldId id="2249"/>
            <p14:sldId id="2250"/>
            <p14:sldId id="2251"/>
            <p14:sldId id="225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1" d="100"/>
          <a:sy n="81" d="100"/>
        </p:scale>
        <p:origin x="4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04/12/2024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HELP YOURSELF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166549"/>
              </p:ext>
            </p:extLst>
          </p:nvPr>
        </p:nvGraphicFramePr>
        <p:xfrm>
          <a:off x="2837647" y="1432117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7647" y="1432117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516678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crazy about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069635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skinny</a:t>
            </a:r>
          </a:p>
        </p:txBody>
      </p:sp>
      <p:sp>
        <p:nvSpPr>
          <p:cNvPr id="12" name="Option 1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you on a diet? You're so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55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167421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that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ate yesterday?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cream</a:t>
            </a:r>
          </a:p>
        </p:txBody>
      </p:sp>
      <p:sp>
        <p:nvSpPr>
          <p:cNvPr id="5" name="Option 2">
            <a:hlinkClick r:id="" action="ppaction://noaction" highlightClick="1">
              <a:snd r:embed="rId6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pot</a:t>
            </a:r>
          </a:p>
        </p:txBody>
      </p:sp>
      <p:sp>
        <p:nvSpPr>
          <p:cNvPr id="6" name="Option 1">
            <a:hlinkClick r:id="" action="ppaction://noaction" highlightClick="1">
              <a:snd r:embed="rId6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</p:spTree>
    <p:extLst>
      <p:ext uri="{BB962C8B-B14F-4D97-AF65-F5344CB8AC3E}">
        <p14:creationId xmlns:p14="http://schemas.microsoft.com/office/powerpoint/2010/main" val="33300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03774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strawberry</a:t>
            </a:r>
          </a:p>
        </p:txBody>
      </p:sp>
      <p:sp>
        <p:nvSpPr>
          <p:cNvPr id="4" name="Option 2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chocolate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crazy about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cake!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25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/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cookies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skinny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potatoes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diet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642" y="2520000"/>
            <a:ext cx="95886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9169" y="2520000"/>
            <a:ext cx="230232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724" y="2520000"/>
            <a:ext cx="195426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0457" y="2520000"/>
            <a:ext cx="3057553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/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diet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cookies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skinny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potatoes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642" y="2520000"/>
            <a:ext cx="95886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9169" y="2520000"/>
            <a:ext cx="230232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724" y="2520000"/>
            <a:ext cx="195426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0457" y="2520000"/>
            <a:ext cx="3057553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2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686333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Mr. Evans is not a big chicken eater.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Cheryl is allergic to cabbage.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Bob is trying to gain weight.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Paul is trying to lose weight.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Marie has a cookie.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59856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Mr. Evans is not a big chicken eater.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Cheryl is allergic to cabbage.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Bob is trying to gain weight.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Paul is trying to lose weight.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Marie has a cookie.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8152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IELTS Speaking Exam. The Natural World.</a:t>
            </a:r>
            <a:b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Part 2</a:t>
            </a:r>
          </a:p>
          <a:p>
            <a:pPr algn="l"/>
            <a:b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Describe a wild animal you like.</a:t>
            </a:r>
            <a:b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You should say:</a:t>
            </a:r>
          </a:p>
          <a:p>
            <a:pPr algn="l"/>
            <a:endParaRPr lang="en-GB" sz="4000" b="1" dirty="0">
              <a:solidFill>
                <a:schemeClr val="bg1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What the animal is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Where it lives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What it looks like</a:t>
            </a:r>
          </a:p>
          <a:p>
            <a:pPr algn="l"/>
            <a:r>
              <a:rPr lang="en-GB" sz="4000" b="1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and </a:t>
            </a:r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explain why you like this animal.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allergic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过敏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əˈlɜːʤɪk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diet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饮食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daɪət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garlic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大蒜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gɑːlɪk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passion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热情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pæʃən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skinny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瘦骨嶙峋的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skɪni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smell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闻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smɛl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snacking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吃零食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snækɪŋ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terrific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了不起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təˈrɪfɪk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饮食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大蒜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瘦骨嶙峋的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饮食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diet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大蒜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garlic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瘦骨嶙峋的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skinny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5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FF00"/>
                </a:solidFill>
                <a:cs typeface="Arial" panose="020B0604020202020204" pitchFamily="34" charset="0"/>
              </a:rPr>
              <a:t>HELP YOURSELF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This smells so wonderful! What are we having to eat?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There's roast chicken, baked potatoes, salad, broccoli with garlic, red cabbage, and rice. Help yourself, everyone.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Wow! That's a lot of vegetables.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Vegetables are very healthy for you. 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Evans, would you like some chicken?</a:t>
            </a:r>
          </a:p>
          <a:p>
            <a:pPr algn="l"/>
            <a:endParaRPr lang="en-GB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Mr. Evans: Just a little, thank you. I'm not a big chicken eater.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How about some potatoes?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Mr. Evans: I'm sorry. I'm avoiding potatoes.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Some broccoli?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Mr. Evans: I'll pass. I'm afraid it doesn't agree with me.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Cabbage?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Cheryl, that was fantastic.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Evans: The rice was terrific.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Cookies, anyone?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Yes, one please!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I'll take two, thanks. Or three. Or four.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Do you eat sweets, Mr. Evans?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Mr. Evans: I used to. But I can't anymore.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No dessert for you, Bob?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Not on his diet.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091974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wonderful! What are we having to eat?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smells</a:t>
            </a:r>
          </a:p>
        </p:txBody>
      </p:sp>
      <p:sp>
        <p:nvSpPr>
          <p:cNvPr id="5" name="Option 2">
            <a:hlinkClick r:id="" action="ppaction://noaction" highlightClick="1">
              <a:snd r:embed="rId6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6" name="Option 1">
            <a:hlinkClick r:id="" action="ppaction://noaction" highlightClick="1">
              <a:snd r:embed="rId6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tastes</a:t>
            </a:r>
          </a:p>
        </p:txBody>
      </p:sp>
    </p:spTree>
    <p:extLst>
      <p:ext uri="{BB962C8B-B14F-4D97-AF65-F5344CB8AC3E}">
        <p14:creationId xmlns:p14="http://schemas.microsoft.com/office/powerpoint/2010/main" val="27521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196562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beneficial</a:t>
            </a:r>
          </a:p>
        </p:txBody>
      </p:sp>
      <p:sp>
        <p:nvSpPr>
          <p:cNvPr id="4" name="Option 2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 are very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you.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92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31100</TotalTime>
  <Words>536</Words>
  <Application>Microsoft Office PowerPoint</Application>
  <PresentationFormat>Widescreen</PresentationFormat>
  <Paragraphs>92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Blue Highway</vt:lpstr>
      <vt:lpstr>Calibri</vt:lpstr>
      <vt:lpstr>Montserrat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 Yourself</dc:title>
  <dc:creator/>
  <cp:lastModifiedBy>Mohammed Baybars Mehdi</cp:lastModifiedBy>
  <cp:revision>7051</cp:revision>
  <dcterms:created xsi:type="dcterms:W3CDTF">2017-12-17T18:25:04Z</dcterms:created>
  <dcterms:modified xsi:type="dcterms:W3CDTF">2024-12-04T03:06:13Z</dcterms:modified>
</cp:coreProperties>
</file>