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26" r:id="rId5"/>
    <p:sldId id="1766" r:id="rId6"/>
    <p:sldId id="1767" r:id="rId7"/>
    <p:sldId id="2185" r:id="rId8"/>
    <p:sldId id="2229" r:id="rId9"/>
    <p:sldId id="2230" r:id="rId10"/>
    <p:sldId id="2231" r:id="rId11"/>
    <p:sldId id="2232" r:id="rId12"/>
    <p:sldId id="2233" r:id="rId13"/>
    <p:sldId id="2234" r:id="rId14"/>
    <p:sldId id="2144" r:id="rId15"/>
    <p:sldId id="2227" r:id="rId16"/>
    <p:sldId id="2235" r:id="rId17"/>
    <p:sldId id="22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26"/>
            <p14:sldId id="1766"/>
            <p14:sldId id="1767"/>
            <p14:sldId id="2185"/>
            <p14:sldId id="2229"/>
            <p14:sldId id="2230"/>
            <p14:sldId id="2231"/>
            <p14:sldId id="2232"/>
            <p14:sldId id="2233"/>
            <p14:sldId id="2234"/>
            <p14:sldId id="2144"/>
            <p14:sldId id="2227"/>
            <p14:sldId id="2235"/>
            <p14:sldId id="222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6" d="100"/>
          <a:sy n="76" d="100"/>
        </p:scale>
        <p:origin x="4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HAVE YOU CHOSEN A MOVIE?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438298"/>
              </p:ext>
            </p:extLst>
          </p:nvPr>
        </p:nvGraphicFramePr>
        <p:xfrm>
          <a:off x="2837647" y="139747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39747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785859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the horror movie 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1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B0C2BFB-3EAE-7D8C-F72A-F947649B37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343117"/>
              </p:ext>
            </p:extLst>
          </p:nvPr>
        </p:nvGraphicFramePr>
        <p:xfrm>
          <a:off x="3769200" y="381600"/>
          <a:ext cx="4824612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0689038" imgH="22900234" progId="Photoshop.Image.13">
                  <p:embed/>
                </p:oleObj>
              </mc:Choice>
              <mc:Fallback>
                <p:oleObj name="Image" r:id="rId2" imgW="30689038" imgH="22900234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824612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isn't that David Doolittle, the famous British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808917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one where you're the chef. What's it called? Doctor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Spoon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Chopsticks</a:t>
            </a:r>
          </a:p>
        </p:txBody>
      </p:sp>
    </p:spTree>
    <p:extLst>
      <p:ext uri="{BB962C8B-B14F-4D97-AF65-F5344CB8AC3E}">
        <p14:creationId xmlns:p14="http://schemas.microsoft.com/office/powerpoint/2010/main" val="10159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44370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Isn't that what you say at the end of that movie where you're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0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60762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Cheryl was late because she couldn't find a parking</a:t>
                      </a:r>
                      <a:b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</a:b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space.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action movie is called The Last Train To Shanghai.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horror movie is called The Foot.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David Doolittle is a British actor.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David Doolittle was a chef in Doctor Fork.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80829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Cheryl was late because she couldn't find a parking</a:t>
                      </a:r>
                      <a:b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</a:b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space.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action movie is called The Last Train To Shanghai.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horror movie is called The Foot.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David Doolittle is a British actor.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David Doolittle was a chef in Doctor Fork.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9559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14636" y="241200"/>
            <a:ext cx="540000" cy="540000"/>
            <a:chOff x="11006440" y="242122"/>
            <a:chExt cx="540000" cy="540000"/>
          </a:xfrm>
        </p:grpSpPr>
        <p:sp>
          <p:nvSpPr>
            <p:cNvPr id="4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hevron 8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friends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ontserrat" panose="02000505000000020004" pitchFamily="2" charset="0"/>
              </a:rPr>
              <a:t>marriage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the beach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KFC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news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PPTs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super-heroes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health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cats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Montserrat" panose="02000505000000020004" pitchFamily="2" charset="0"/>
              </a:rPr>
              <a:t>library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Montserrat" panose="02000505000000020004" pitchFamily="2" charset="0"/>
              </a:rPr>
              <a:t>parents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TV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dogs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stress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taobao</a:t>
            </a:r>
          </a:p>
        </p:txBody>
      </p:sp>
      <p:sp>
        <p:nvSpPr>
          <p:cNvPr id="23" name="Rectangle 2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</a:t>
            </a:r>
          </a:p>
        </p:txBody>
      </p:sp>
      <p:sp>
        <p:nvSpPr>
          <p:cNvPr id="24" name="Rectangle 2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2</a:t>
            </a:r>
          </a:p>
        </p:txBody>
      </p:sp>
      <p:sp>
        <p:nvSpPr>
          <p:cNvPr id="25" name="Rectangle 2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3</a:t>
            </a:r>
          </a:p>
        </p:txBody>
      </p:sp>
      <p:sp>
        <p:nvSpPr>
          <p:cNvPr id="26" name="Rectangle 2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4</a:t>
            </a:r>
          </a:p>
        </p:txBody>
      </p:sp>
      <p:sp>
        <p:nvSpPr>
          <p:cNvPr id="27" name="Rectangle 2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5</a:t>
            </a:r>
          </a:p>
        </p:txBody>
      </p:sp>
      <p:sp>
        <p:nvSpPr>
          <p:cNvPr id="28" name="Rectangle 2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6</a:t>
            </a:r>
          </a:p>
        </p:txBody>
      </p:sp>
      <p:sp>
        <p:nvSpPr>
          <p:cNvPr id="29" name="Rectangle 2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7</a:t>
            </a:r>
          </a:p>
        </p:txBody>
      </p:sp>
      <p:sp>
        <p:nvSpPr>
          <p:cNvPr id="30" name="Rectangle 2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8</a:t>
            </a: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9</a:t>
            </a: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10</a:t>
            </a: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11</a:t>
            </a: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12</a:t>
            </a: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13</a:t>
            </a: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14</a:t>
            </a: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Montserrat" panose="02000505000000020004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286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Education. Part 2</a:t>
            </a:r>
          </a:p>
          <a:p>
            <a:pPr algn="l"/>
            <a:b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Describe a new skill you would like to learn.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 should say: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the skill is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where you would learn it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difficult you think it would be   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and explain why you would like to learn this skill.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4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famous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著名的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feɪməs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horror movie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恐怖电影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hɒrə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muːvi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parking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停車處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pɑːkɪŋ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车站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traffic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træfɪk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火车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treat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对待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triːt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unforgettable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难忘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ʌnfəˈgɛtəbl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violent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暴力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vaɪələnt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著名的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交通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火车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暴力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著名的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famous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交通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traffic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火车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train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暴力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violent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0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>
                <a:solidFill>
                  <a:srgbClr val="FFFF00"/>
                </a:solidFill>
                <a:cs typeface="Arial" panose="020B0604020202020204" pitchFamily="34" charset="0"/>
              </a:rPr>
              <a:t>HAVE YOU CHOSEN A MOVIE?</a:t>
            </a:r>
            <a:endParaRPr lang="en-GB" sz="5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Paul: Give us another one, Marie.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We're running out of time. Oh, there</a:t>
            </a:r>
            <a:b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she is.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Cheryl: I'm sorry I'm late. I couldn't find a parking space. Have you been here long?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Since yesterday. But it's no problem. The waiter brought us food and we slept on the floor.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Have you chosen a movie yet?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We've been trying. Unfortunately, these guys have seen almost everything.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We like the movies.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What about the action film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The Last Train to Hong Kong?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"Where is this train going?"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"Believe me, you'd rather not know."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"We're going to Hong Kong, aren't we?"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Aren't you David Doolittle?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Doolittle: Yes, I am.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Wow! We really like your movies.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Doolittle: Thank you.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Remember that movie where you're that dancer? What was that called?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Doolittle: The Dancer.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That's it! That was unforgettable!</a:t>
            </a:r>
          </a:p>
          <a:p>
            <a:pPr algn="l"/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24368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the action film The Last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Hong Kong?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5" name="Option 2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sp>
        <p:nvSpPr>
          <p:cNvPr id="6" name="Option 1">
            <a:hlinkClick r:id="" action="ppaction://noaction" highlightClick="1">
              <a:snd r:embed="rId6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</p:spTree>
    <p:extLst>
      <p:ext uri="{BB962C8B-B14F-4D97-AF65-F5344CB8AC3E}">
        <p14:creationId xmlns:p14="http://schemas.microsoft.com/office/powerpoint/2010/main" val="17661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999802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</a:p>
        </p:txBody>
      </p:sp>
      <p:sp>
        <p:nvSpPr>
          <p:cNvPr id="4" name="Option 2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rather stay here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100 men? 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0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30709</TotalTime>
  <Words>616</Words>
  <Application>Microsoft Office PowerPoint</Application>
  <PresentationFormat>Widescreen</PresentationFormat>
  <Paragraphs>114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Blue Highway</vt:lpstr>
      <vt:lpstr>Calibri</vt:lpstr>
      <vt:lpstr>Montserrat</vt:lpstr>
      <vt:lpstr>Office Theme</vt:lpstr>
      <vt:lpstr>Image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You Chosen A Movie?</dc:title>
  <dc:creator/>
  <cp:lastModifiedBy>Mohammed Baybars Mehdi</cp:lastModifiedBy>
  <cp:revision>6961</cp:revision>
  <dcterms:created xsi:type="dcterms:W3CDTF">2017-12-17T18:25:04Z</dcterms:created>
  <dcterms:modified xsi:type="dcterms:W3CDTF">2025-10-20T11:26:31Z</dcterms:modified>
</cp:coreProperties>
</file>