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205" r:id="rId4"/>
    <p:sldId id="2221" r:id="rId5"/>
    <p:sldId id="1766" r:id="rId6"/>
    <p:sldId id="1767" r:id="rId7"/>
    <p:sldId id="1768" r:id="rId8"/>
    <p:sldId id="2229" r:id="rId9"/>
    <p:sldId id="2230" r:id="rId10"/>
    <p:sldId id="2231" r:id="rId11"/>
    <p:sldId id="2232" r:id="rId12"/>
    <p:sldId id="2237" r:id="rId13"/>
    <p:sldId id="2234" r:id="rId14"/>
    <p:sldId id="2169" r:id="rId15"/>
    <p:sldId id="2224" r:id="rId16"/>
    <p:sldId id="2144" r:id="rId17"/>
    <p:sldId id="2225" r:id="rId18"/>
    <p:sldId id="223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05"/>
            <p14:sldId id="2221"/>
            <p14:sldId id="1766"/>
            <p14:sldId id="1767"/>
            <p14:sldId id="1768"/>
            <p14:sldId id="2229"/>
            <p14:sldId id="2230"/>
            <p14:sldId id="2231"/>
            <p14:sldId id="2232"/>
            <p14:sldId id="2237"/>
            <p14:sldId id="2234"/>
            <p14:sldId id="2169"/>
            <p14:sldId id="2224"/>
            <p14:sldId id="2144"/>
            <p14:sldId id="2225"/>
            <p14:sldId id="2236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20/10/2025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HAVE WE MET BEFORE?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895268"/>
              </p:ext>
            </p:extLst>
          </p:nvPr>
        </p:nvGraphicFramePr>
        <p:xfrm>
          <a:off x="2837647" y="144000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37647" y="144000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918603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Paris?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Katerina, lived there for a year.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511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481386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</a:p>
        </p:txBody>
      </p:sp>
      <p:sp>
        <p:nvSpPr>
          <p:cNvPr id="12" name="Option 1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 been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7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60B55-ECB1-35E4-67C3-B721C11F4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A5A9CF0-2DCB-D62A-B9D7-9FA73964B9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9585666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>
            <a:extLst>
              <a:ext uri="{FF2B5EF4-FFF2-40B4-BE49-F238E27FC236}">
                <a16:creationId xmlns:a16="http://schemas.microsoft.com/office/drawing/2014/main" id="{AE731360-4EC2-586D-14E8-F28C0DD26767}"/>
              </a:ext>
            </a:extLst>
          </p:cNvPr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2FC710-1938-39A3-DBE7-AA9DA7940995}"/>
                </a:ext>
              </a:extLst>
            </p:cNvPr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13683A0-8517-FA70-70B4-1882977DE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A396341D-0C12-44D2-3CEE-8CBD4CAE00E4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chocolate</a:t>
            </a:r>
          </a:p>
        </p:txBody>
      </p:sp>
      <p:sp>
        <p:nvSpPr>
          <p:cNvPr id="4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313D327-F18A-F3CC-EE90-4F8B1EDF5DDE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usher_yeah_002.wav"/>
            </a:hlinkClick>
            <a:extLst>
              <a:ext uri="{FF2B5EF4-FFF2-40B4-BE49-F238E27FC236}">
                <a16:creationId xmlns:a16="http://schemas.microsoft.com/office/drawing/2014/main" id="{CED062F3-037F-D25E-501F-1693CBA70A2E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DC2EBCD-AA0D-1539-7398-57A7EE34EF89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ever visited the Museum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91924B-FB92-3482-D584-EA2673D2C868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6915ABA-87AF-6E65-8386-C2F15A3198B4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B019CC7-357F-77F7-BA09-E585AD94478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860873-37D0-A233-3618-FAA8D146D158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2DBBF11-5901-93A9-72A8-B1A6F4920F55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12F1D0-F921-74F4-2265-3109525B5179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83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394047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wonderful little cheese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 have every kind of cheese.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</a:p>
        </p:txBody>
      </p:sp>
      <p:sp>
        <p:nvSpPr>
          <p:cNvPr id="5" name="Option 2">
            <a:hlinkClick r:id="" action="ppaction://noaction" highlightClick="1">
              <a:snd r:embed="rId6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cake</a:t>
            </a:r>
          </a:p>
        </p:txBody>
      </p:sp>
      <p:sp>
        <p:nvSpPr>
          <p:cNvPr id="6" name="Option 1">
            <a:hlinkClick r:id="" action="ppaction://noaction" highlightClick="1">
              <a:snd r:embed="rId6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sandwich</a:t>
            </a:r>
          </a:p>
        </p:txBody>
      </p:sp>
    </p:spTree>
    <p:extLst>
      <p:ext uri="{BB962C8B-B14F-4D97-AF65-F5344CB8AC3E}">
        <p14:creationId xmlns:p14="http://schemas.microsoft.com/office/powerpoint/2010/main" val="249163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20363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taxi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cheese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pilot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sightseeing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6003" y="2564603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372" y="2564603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8734" y="2925912"/>
            <a:ext cx="2152173" cy="143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3671" y="3055371"/>
            <a:ext cx="2232244" cy="1178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7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843256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cheese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pilot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sightseeing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taxi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6003" y="2564603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372" y="2564603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8734" y="2925912"/>
            <a:ext cx="2152173" cy="143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3671" y="3055371"/>
            <a:ext cx="2232244" cy="1178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5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242661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Ms. Novak is from Chicago.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Marie was a taxi driver in Egypt.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Marie's sister lived with Ms. Novak is Paris.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Ms. Novak hasn't been to the Olson Building.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Ms. Novak  and Mr. Evans will go to the 'Museum of Cheese'.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4378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31262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Ms. Novak is from Chicago.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Marie was a taxi driver in Egypt.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Marie's sister lived with Ms. Novak is Paris.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Ms. Novak hasn't been to the Olson Building.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Ms. Novak  and Mr. Evans will go to the 'Museum of Cheese'.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159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214636" y="241200"/>
            <a:ext cx="540000" cy="540000"/>
            <a:chOff x="11006440" y="242122"/>
            <a:chExt cx="540000" cy="540000"/>
          </a:xfrm>
        </p:grpSpPr>
        <p:sp>
          <p:nvSpPr>
            <p:cNvPr id="43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hevron 43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82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Chevron 82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04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ontserrat" panose="02000505000000020004" pitchFamily="2" charset="0"/>
              </a:rPr>
              <a:t>mobile phones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366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ontserrat" panose="02000505000000020004" pitchFamily="2" charset="0"/>
              </a:rPr>
              <a:t>books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528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ontserrat" panose="02000505000000020004" pitchFamily="2" charset="0"/>
              </a:rPr>
              <a:t>fashion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690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ontserrat" panose="02000505000000020004" pitchFamily="2" charset="0"/>
              </a:rPr>
              <a:t>food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852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ontserrat" panose="02000505000000020004" pitchFamily="2" charset="0"/>
              </a:rPr>
              <a:t>AI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204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ontserrat" panose="02000505000000020004" pitchFamily="2" charset="0"/>
              </a:rPr>
              <a:t>taking</a:t>
            </a:r>
            <a:br>
              <a:rPr lang="en-GB" sz="2400" dirty="0">
                <a:latin typeface="Montserrat" panose="02000505000000020004" pitchFamily="2" charset="0"/>
              </a:rPr>
            </a:br>
            <a:r>
              <a:rPr lang="en-GB" sz="2400" dirty="0">
                <a:latin typeface="Montserrat" panose="02000505000000020004" pitchFamily="2" charset="0"/>
              </a:rPr>
              <a:t>photos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366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ontserrat" panose="02000505000000020004" pitchFamily="2" charset="0"/>
              </a:rPr>
              <a:t>Dalian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528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ontserrat" panose="02000505000000020004" pitchFamily="2" charset="0"/>
              </a:rPr>
              <a:t>music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690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ontserrat" panose="02000505000000020004" pitchFamily="2" charset="0"/>
              </a:rPr>
              <a:t>weather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852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ontserrat" panose="02000505000000020004" pitchFamily="2" charset="0"/>
              </a:rPr>
              <a:t>animals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204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ontserrat" panose="02000505000000020004" pitchFamily="2" charset="0"/>
              </a:rPr>
              <a:t>jobs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366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ontserrat" panose="02000505000000020004" pitchFamily="2" charset="0"/>
              </a:rPr>
              <a:t>sport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528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ontserrat" panose="02000505000000020004" pitchFamily="2" charset="0"/>
              </a:rPr>
              <a:t>travel</a:t>
            </a:r>
          </a:p>
        </p:txBody>
      </p:sp>
      <p:sp>
        <p:nvSpPr>
          <p:cNvPr id="180" name="Rectangle 179"/>
          <p:cNvSpPr/>
          <p:nvPr/>
        </p:nvSpPr>
        <p:spPr>
          <a:xfrm>
            <a:off x="690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ontserrat" panose="02000505000000020004" pitchFamily="2" charset="0"/>
              </a:rPr>
              <a:t>cartoons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852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ontserrat" panose="02000505000000020004" pitchFamily="2" charset="0"/>
              </a:rPr>
              <a:t>Douyin</a:t>
            </a:r>
          </a:p>
        </p:txBody>
      </p:sp>
      <p:sp>
        <p:nvSpPr>
          <p:cNvPr id="23" name="Rectangle 22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1</a:t>
            </a:r>
          </a:p>
        </p:txBody>
      </p:sp>
      <p:sp>
        <p:nvSpPr>
          <p:cNvPr id="24" name="Rectangle 23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2</a:t>
            </a:r>
          </a:p>
        </p:txBody>
      </p:sp>
      <p:sp>
        <p:nvSpPr>
          <p:cNvPr id="25" name="Rectangle 24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3</a:t>
            </a:r>
          </a:p>
        </p:txBody>
      </p:sp>
      <p:sp>
        <p:nvSpPr>
          <p:cNvPr id="26" name="Rectangle 25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4</a:t>
            </a:r>
          </a:p>
        </p:txBody>
      </p:sp>
      <p:sp>
        <p:nvSpPr>
          <p:cNvPr id="27" name="Rectangle 26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5</a:t>
            </a:r>
          </a:p>
        </p:txBody>
      </p:sp>
      <p:sp>
        <p:nvSpPr>
          <p:cNvPr id="28" name="Rectangle 27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6</a:t>
            </a:r>
          </a:p>
        </p:txBody>
      </p:sp>
      <p:sp>
        <p:nvSpPr>
          <p:cNvPr id="29" name="Rectangle 28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7</a:t>
            </a:r>
          </a:p>
        </p:txBody>
      </p:sp>
      <p:sp>
        <p:nvSpPr>
          <p:cNvPr id="30" name="Rectangle 29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8</a:t>
            </a:r>
          </a:p>
        </p:txBody>
      </p:sp>
      <p:sp>
        <p:nvSpPr>
          <p:cNvPr id="31" name="Rectangle 30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9</a:t>
            </a:r>
          </a:p>
        </p:txBody>
      </p:sp>
      <p:sp>
        <p:nvSpPr>
          <p:cNvPr id="32" name="Rectangle 31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10</a:t>
            </a:r>
          </a:p>
        </p:txBody>
      </p:sp>
      <p:sp>
        <p:nvSpPr>
          <p:cNvPr id="33" name="Rectangle 32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11</a:t>
            </a:r>
          </a:p>
        </p:txBody>
      </p:sp>
      <p:sp>
        <p:nvSpPr>
          <p:cNvPr id="34" name="Rectangle 33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12</a:t>
            </a:r>
          </a:p>
        </p:txBody>
      </p:sp>
      <p:sp>
        <p:nvSpPr>
          <p:cNvPr id="35" name="Rectangle 34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13</a:t>
            </a:r>
          </a:p>
        </p:txBody>
      </p:sp>
      <p:sp>
        <p:nvSpPr>
          <p:cNvPr id="36" name="Rectangle 35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14</a:t>
            </a:r>
          </a:p>
        </p:txBody>
      </p:sp>
      <p:sp>
        <p:nvSpPr>
          <p:cNvPr id="37" name="Rectangle 36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864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coincidence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巧合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kəʊˈɪnsɪdəns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corner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角落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kɔːnə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familiar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熟悉的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fəˈmɪliə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institute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研究所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ɪnstɪtjuːt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met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遇见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mɛt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pilot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飞行员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paɪlət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reserve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预订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rɪˈzɜːv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sightseeing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观光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saɪtˌsiːɪŋ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taxi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出租车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tæksi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角落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飞行员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出租车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角落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corner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飞行员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pilot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出租车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taxi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20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rgbClr val="FFFF00"/>
                </a:solidFill>
                <a:cs typeface="Arial" panose="020B0604020202020204" pitchFamily="34" charset="0"/>
              </a:rPr>
              <a:t>HOW MUCH IS IT?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Mr. Evans: Marie, this is Ms. Novak. She's from Chicago. Marie is our receptionist.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Marie: It's nice to meet you.</a:t>
            </a:r>
          </a:p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Ms. Novak: It's nice to meet you, too.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Mr. Evans: I'll get your tickets.</a:t>
            </a:r>
          </a:p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Ms. Novak: You look very familiar to me, Marie. Have we met before?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Marie: I don't think so. No.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Ms. Novak: Well, I never forget a face. 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I'm sure I know you from somewhere.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I don't look familiar to you?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I'm sorry. No.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Ms. Novak: I know. We met in Chicago. 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You were a waitress in a restaurant near the Art Institute.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I've never been to Chicago.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Ms. Novak: Have you ever driven a taxi in Egypt?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No.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Ms. Novak: Oh, you were the pilot on a small airplane in China. You flew me over the Great Wall.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No.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Ms. Novak: Driven a bus in Peru?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011051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look very familiar to me,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Have we met before?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Marie</a:t>
            </a:r>
          </a:p>
        </p:txBody>
      </p:sp>
      <p:sp>
        <p:nvSpPr>
          <p:cNvPr id="5" name="Option 2">
            <a:hlinkClick r:id="" action="ppaction://noaction" highlightClick="1">
              <a:snd r:embed="rId6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</a:t>
            </a:r>
          </a:p>
        </p:txBody>
      </p:sp>
      <p:sp>
        <p:nvSpPr>
          <p:cNvPr id="6" name="Option 1">
            <a:hlinkClick r:id="" action="ppaction://noaction" highlightClick="1">
              <a:snd r:embed="rId6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Cheryl</a:t>
            </a:r>
          </a:p>
        </p:txBody>
      </p:sp>
    </p:spTree>
    <p:extLst>
      <p:ext uri="{BB962C8B-B14F-4D97-AF65-F5344CB8AC3E}">
        <p14:creationId xmlns:p14="http://schemas.microsoft.com/office/powerpoint/2010/main" val="252752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732481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ambulance</a:t>
            </a:r>
          </a:p>
        </p:txBody>
      </p:sp>
      <p:sp>
        <p:nvSpPr>
          <p:cNvPr id="4" name="Option 2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ever driven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Egypt?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7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30492</TotalTime>
  <Words>567</Words>
  <Application>Microsoft Office PowerPoint</Application>
  <PresentationFormat>Widescreen</PresentationFormat>
  <Paragraphs>115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Blue Highway</vt:lpstr>
      <vt:lpstr>Calibri</vt:lpstr>
      <vt:lpstr>Montserrat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Much Do You Want?</dc:title>
  <dc:creator/>
  <cp:lastModifiedBy>Mohammed Baybars Mehdi</cp:lastModifiedBy>
  <cp:revision>6938</cp:revision>
  <dcterms:created xsi:type="dcterms:W3CDTF">2017-12-17T18:25:04Z</dcterms:created>
  <dcterms:modified xsi:type="dcterms:W3CDTF">2025-10-20T11:22:11Z</dcterms:modified>
</cp:coreProperties>
</file>