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205" r:id="rId4"/>
    <p:sldId id="2216" r:id="rId5"/>
    <p:sldId id="1766" r:id="rId6"/>
    <p:sldId id="1767" r:id="rId7"/>
    <p:sldId id="1919" r:id="rId8"/>
    <p:sldId id="2222" r:id="rId9"/>
    <p:sldId id="2223" r:id="rId10"/>
    <p:sldId id="2224" r:id="rId11"/>
    <p:sldId id="2225" r:id="rId12"/>
    <p:sldId id="2226" r:id="rId13"/>
    <p:sldId id="2227" r:id="rId14"/>
    <p:sldId id="2169" r:id="rId15"/>
    <p:sldId id="2217" r:id="rId16"/>
    <p:sldId id="2144" r:id="rId17"/>
    <p:sldId id="22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16"/>
            <p14:sldId id="1766"/>
            <p14:sldId id="1767"/>
            <p14:sldId id="1919"/>
            <p14:sldId id="2222"/>
            <p14:sldId id="2223"/>
            <p14:sldId id="2224"/>
            <p14:sldId id="2225"/>
            <p14:sldId id="2226"/>
            <p14:sldId id="2227"/>
            <p14:sldId id="2169"/>
            <p14:sldId id="2217"/>
            <p14:sldId id="2144"/>
            <p14:sldId id="221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25/10/2024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5" Type="http://schemas.openxmlformats.org/officeDocument/2006/relationships/image" Target="../media/image4.jpg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2.wav"/><Relationship Id="rId5" Type="http://schemas.openxmlformats.org/officeDocument/2006/relationships/image" Target="../media/image4.jpg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5" Type="http://schemas.openxmlformats.org/officeDocument/2006/relationships/image" Target="../media/image4.jpg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2.wav"/><Relationship Id="rId5" Type="http://schemas.openxmlformats.org/officeDocument/2006/relationships/image" Target="../media/image4.jpg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5" Type="http://schemas.openxmlformats.org/officeDocument/2006/relationships/image" Target="../media/image4.jpg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5" Type="http://schemas.openxmlformats.org/officeDocument/2006/relationships/image" Target="../media/image4.jpg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HOW MUCH DO YOU WANT FOR IT?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405668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225606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bargain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don't know how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you?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5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429604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dollar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pound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Here! Here's one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Now you both get what you want.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8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8840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pleasure. I saved a lot of money on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458247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dollars? The bill was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dollars. That's only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3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61831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camera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tip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credit card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bargain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5876" y="2564603"/>
            <a:ext cx="309375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7213" y="2564603"/>
            <a:ext cx="194751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734" y="2654603"/>
            <a:ext cx="215217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2635" y="2654603"/>
            <a:ext cx="2232244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73196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bargain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credit card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tip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camera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5876" y="2564603"/>
            <a:ext cx="309375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7213" y="2564603"/>
            <a:ext cx="194751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734" y="2654603"/>
            <a:ext cx="215217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2635" y="2654603"/>
            <a:ext cx="2232244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4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62922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was given a camera for his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Paul's first offer is $200.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final price is $223.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fr-FR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Marie pays for </a:t>
                      </a:r>
                      <a:r>
                        <a:rPr lang="fr-FR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dinner</a:t>
                      </a:r>
                      <a:r>
                        <a:rPr lang="fr-FR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tells Paul he should tip 55%.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22249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Bob was given a camera for his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Paul's first offer is $200.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final price is $223.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fr-FR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Marie pays for </a:t>
                      </a:r>
                      <a:r>
                        <a:rPr lang="fr-FR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dinner</a:t>
                      </a:r>
                      <a:r>
                        <a:rPr lang="fr-FR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tells Paul he should tip 55%.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ATM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自动柜员机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eɪ-ti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ː-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bargain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讨价还价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bɑːgɪn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camera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相机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kæmərə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credit card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信用卡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krɛdɪt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kɑːd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service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sɜːvɪs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tip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给服务员小费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tɪp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自动柜员机</a:t>
            </a:r>
            <a:endParaRPr lang="en-GB" altLang="zh-CN" sz="5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相机</a:t>
            </a:r>
            <a:endParaRPr lang="en-GB" altLang="zh-CN" sz="5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信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用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卡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自动柜员机 </a:t>
            </a:r>
            <a:r>
              <a:rPr lang="en-US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ATM</a:t>
            </a: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相机 </a:t>
            </a:r>
            <a:r>
              <a:rPr lang="en-US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camera</a:t>
            </a: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信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用卡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credit card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3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HOW MUCH IS IT?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Marie: Hey, here comes Bob.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Paul</a:t>
            </a:r>
            <a:r>
              <a:rPr lang="en-GB" sz="4600" b="1">
                <a:solidFill>
                  <a:srgbClr val="FFFF00"/>
                </a:solidFill>
                <a:cs typeface="Arial" panose="020B0604020202020204" pitchFamily="34" charset="0"/>
              </a:rPr>
              <a:t>: </a:t>
            </a:r>
            <a:r>
              <a:rPr lang="en-GB" sz="4600" b="1" smtClean="0">
                <a:solidFill>
                  <a:srgbClr val="FFFF00"/>
                </a:solidFill>
                <a:cs typeface="Arial" panose="020B0604020202020204" pitchFamily="34" charset="0"/>
              </a:rPr>
              <a:t>He </a:t>
            </a:r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wants to sell me his digital camera.</a:t>
            </a:r>
          </a:p>
          <a:p>
            <a:pPr algn="l"/>
            <a: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Bob</a:t>
            </a:r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: The best digital camera money can buy.</a:t>
            </a:r>
          </a:p>
          <a:p>
            <a:pPr algn="l"/>
            <a:r>
              <a:rPr lang="en-GB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Marie: Paul, that's the same camera you looked  at…</a:t>
            </a:r>
            <a:br>
              <a:rPr lang="en-GB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Paul</a:t>
            </a:r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: Why are you selling it</a:t>
            </a:r>
            <a: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br>
              <a:rPr lang="en-GB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400" b="1" dirty="0">
                <a:solidFill>
                  <a:srgbClr val="FFFF00"/>
                </a:solidFill>
                <a:cs typeface="Arial" panose="020B0604020202020204" pitchFamily="34" charset="0"/>
              </a:rPr>
              <a:t>Bob: I have two. Cheryl gave me another one for my birthday.</a:t>
            </a:r>
          </a:p>
          <a:p>
            <a:pPr algn="l"/>
            <a:endParaRPr lang="en-GB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Paul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How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much do you want?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Two hundred and fifty dollars.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Wow! That's a great . . 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That's more than I want to pay.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But that's less than . . 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I can give you $200 for it.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No. I need at least $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245 (</a:t>
            </a:r>
            <a:r>
              <a:rPr lang="en-GB" sz="4800" b="1" smtClean="0">
                <a:solidFill>
                  <a:schemeClr val="bg1"/>
                </a:solidFill>
                <a:cs typeface="Arial" panose="020B0604020202020204" pitchFamily="34" charset="0"/>
              </a:rPr>
              <a:t>two four five).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Paul: Sorry, all I have is $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210 (two ten).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There's an ATM right . .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Marie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could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buy that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camera for two hundred and thirty dollars, but now it's gone!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All right. You can have it for $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225.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$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220 (two </a:t>
            </a:r>
            <a:r>
              <a:rPr lang="en-GB" sz="4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two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zero).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$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224 (two </a:t>
            </a:r>
            <a:r>
              <a:rPr lang="en-GB" sz="48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two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four).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$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221 (two </a:t>
            </a:r>
            <a:r>
              <a:rPr lang="en-GB" sz="4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two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one).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$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223 (two </a:t>
            </a:r>
            <a:r>
              <a:rPr lang="en-GB" sz="48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two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three).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$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222 (two </a:t>
            </a:r>
            <a:r>
              <a:rPr lang="en-GB" sz="4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two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two).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Not a dollar more.</a:t>
            </a:r>
          </a:p>
          <a:p>
            <a:pPr algn="l"/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9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04630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Yeah. He wants to sell me his digital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1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357630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funeral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wedding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two. Cheryl gave me another one for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5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30193</TotalTime>
  <Words>459</Words>
  <Application>Microsoft Office PowerPoint</Application>
  <PresentationFormat>Widescreen</PresentationFormat>
  <Paragraphs>83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Much Do You Want?</dc:title>
  <dc:creator/>
  <cp:lastModifiedBy>M B Mehdi</cp:lastModifiedBy>
  <cp:revision>6896</cp:revision>
  <dcterms:created xsi:type="dcterms:W3CDTF">2017-12-17T18:25:04Z</dcterms:created>
  <dcterms:modified xsi:type="dcterms:W3CDTF">2024-10-25T04:12:40Z</dcterms:modified>
</cp:coreProperties>
</file>