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205" r:id="rId4"/>
    <p:sldId id="2210" r:id="rId5"/>
    <p:sldId id="1766" r:id="rId6"/>
    <p:sldId id="1767" r:id="rId7"/>
    <p:sldId id="1768" r:id="rId8"/>
    <p:sldId id="1887" r:id="rId9"/>
    <p:sldId id="2047" r:id="rId10"/>
    <p:sldId id="1392" r:id="rId11"/>
    <p:sldId id="2064" r:id="rId12"/>
    <p:sldId id="1393" r:id="rId13"/>
    <p:sldId id="1394" r:id="rId14"/>
    <p:sldId id="2169" r:id="rId15"/>
    <p:sldId id="2212" r:id="rId16"/>
    <p:sldId id="2144" r:id="rId17"/>
    <p:sldId id="221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05"/>
            <p14:sldId id="2210"/>
            <p14:sldId id="1766"/>
            <p14:sldId id="1767"/>
            <p14:sldId id="1768"/>
            <p14:sldId id="1887"/>
            <p14:sldId id="2047"/>
            <p14:sldId id="1392"/>
            <p14:sldId id="2064"/>
            <p14:sldId id="1393"/>
            <p14:sldId id="1394"/>
            <p14:sldId id="2169"/>
            <p14:sldId id="2212"/>
            <p14:sldId id="2144"/>
            <p14:sldId id="2213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17/10/2024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4.bin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5.bin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6.bin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7.bin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3.bin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IS THAT AN EXPRESS DONKEY?</a:t>
            </a:r>
            <a:endParaRPr lang="en-GB" sz="4000" b="1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953690"/>
              </p:ext>
            </p:extLst>
          </p:nvPr>
        </p:nvGraphicFramePr>
        <p:xfrm>
          <a:off x="2837647" y="144000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37647" y="144000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3" name="long-he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island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Iceland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donkey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hotel is on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507955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7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3" name="long-he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donkey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it's probably a local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216431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8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3" name="tiktok-oh-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4" name="long-he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3" name="tiktok-oh-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 it was. On the way there the plane had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520178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7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3" name="tiktok-oh-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tiktok-oh-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Beijing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4" name="long-he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is a ticket to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920332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8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905696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donkey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accident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limo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Africa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3175" y="2474603"/>
            <a:ext cx="184464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5133" y="2654603"/>
            <a:ext cx="2671114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7321" y="2654603"/>
            <a:ext cx="352000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4750" y="2564603"/>
            <a:ext cx="18513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7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24961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accident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limo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Africa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donkey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3175" y="2474603"/>
            <a:ext cx="184464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5133" y="2654603"/>
            <a:ext cx="2671114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7321" y="2654603"/>
            <a:ext cx="352000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4750" y="2564603"/>
            <a:ext cx="18513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95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18918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Mrs. Beatty has never been to Africa before.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hotel is on an island.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 donkey takes luggage to the hotel.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Donkeys always have mechanical problems.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Bob had a holiday in Africa.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384860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Mrs. Beatty has never been to Africa before.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hotel is on an island.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 donkey takes luggage to the hotel.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Donkeys always have mechanical problems.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Bob had a holiday in Africa.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4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accident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意外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æksɪdənt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Africa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非洲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æfrɪkə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aisle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走道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aɪl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donkey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驴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dɒŋki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express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表示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ɪksˈprɛs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limo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豪华轿车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lɪməʊ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mechanical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机械的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mɪˈkænɪkəl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safari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苹果浏览器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səˈfɑːri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window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窗户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wɪndəʊ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意外</a:t>
            </a:r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驴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窗户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意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外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accident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驴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donkey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窗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户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window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42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IS THAT AN EXPRESS DONKEY?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Cheryl: So, Mrs. Beatty, we should talk about your safari </a:t>
            </a:r>
            <a:r>
              <a:rPr lang="en-GB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trip.</a:t>
            </a:r>
            <a:endParaRPr lang="en-GB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Mrs. Beatty: I'm so excited! My first time in Africa!</a:t>
            </a:r>
          </a:p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Cheryl: You're going to be flying into </a:t>
            </a:r>
            <a:r>
              <a:rPr lang="en-GB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South </a:t>
            </a:r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Africa. Would you like a </a:t>
            </a:r>
            <a:r>
              <a:rPr lang="en-GB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window or </a:t>
            </a:r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an aisle?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Mrs. Beatty: A window. I want to see everything</a:t>
            </a:r>
            <a:r>
              <a:rPr lang="en-GB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!</a:t>
            </a:r>
            <a:endParaRPr lang="en-GB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Cheryl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You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should take a taxi or a limo to your hotel. The next day you could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fly or you could take a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train.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Mrs. Beatty: Is it an express train?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Yes.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Mrs. Beatty: I'll take the train. I'd like to see the country.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Great. Then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you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can take a small plane or a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bus.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Mrs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. Beatty: How small is the airplane?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It's pretty small.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Mrs. Beatty: I'll take the bus. Is it an express bus?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I think so.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You're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going to be taking a boat to your hotel.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Mrs. Beatty: A boat?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The hotel is on an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island.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so excited! My first time in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ction Button: Custom 3">
            <a:hlinkClick r:id="" action="ppaction://noaction" highlightClick="1">
              <a:snd r:embed="rId3" name="tiktok-oh-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toilet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ction Button: Custom 4">
            <a:hlinkClick r:id="" action="ppaction://noaction" highlightClick="1">
              <a:snd r:embed="rId3" name="tiktok-oh-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4" name="long-het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032591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6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3" name="tiktok-oh-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aeroplane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4" name="long-he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ction Button: Custom 5">
            <a:hlinkClick r:id="" action="ppaction://noaction" highlightClick="1">
              <a:snd r:embed="rId3" name="tiktok-oh-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helicopter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take a small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a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701883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6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30084</TotalTime>
  <Words>492</Words>
  <Application>Microsoft Office PowerPoint</Application>
  <PresentationFormat>Widescreen</PresentationFormat>
  <Paragraphs>84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That An Express Donkey?</dc:title>
  <dc:creator/>
  <cp:lastModifiedBy>M B Mehdi</cp:lastModifiedBy>
  <cp:revision>6864</cp:revision>
  <dcterms:created xsi:type="dcterms:W3CDTF">2017-12-17T18:25:04Z</dcterms:created>
  <dcterms:modified xsi:type="dcterms:W3CDTF">2024-10-17T03:23:59Z</dcterms:modified>
</cp:coreProperties>
</file>