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151" r:id="rId2"/>
    <p:sldId id="1423" r:id="rId3"/>
    <p:sldId id="2072" r:id="rId4"/>
    <p:sldId id="2198" r:id="rId5"/>
    <p:sldId id="1766" r:id="rId6"/>
    <p:sldId id="1767" r:id="rId7"/>
    <p:sldId id="1768" r:id="rId8"/>
    <p:sldId id="1919" r:id="rId9"/>
    <p:sldId id="1887" r:id="rId10"/>
    <p:sldId id="2047" r:id="rId11"/>
    <p:sldId id="1392" r:id="rId12"/>
    <p:sldId id="2064" r:id="rId13"/>
    <p:sldId id="1393" r:id="rId14"/>
    <p:sldId id="1394" r:id="rId15"/>
    <p:sldId id="2169" r:id="rId16"/>
    <p:sldId id="2200" r:id="rId17"/>
    <p:sldId id="2144" r:id="rId18"/>
    <p:sldId id="2201" r:id="rId19"/>
    <p:sldId id="220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072"/>
            <p14:sldId id="2198"/>
            <p14:sldId id="1766"/>
            <p14:sldId id="1767"/>
            <p14:sldId id="1768"/>
            <p14:sldId id="1919"/>
            <p14:sldId id="1887"/>
            <p14:sldId id="2047"/>
            <p14:sldId id="1392"/>
            <p14:sldId id="2064"/>
            <p14:sldId id="1393"/>
            <p14:sldId id="1394"/>
            <p14:sldId id="2169"/>
            <p14:sldId id="2200"/>
            <p14:sldId id="2144"/>
            <p14:sldId id="2201"/>
            <p14:sldId id="2202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12/10/2024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3.bin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4.bin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5.bin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6.bin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WHICH DRESS DO YOU LIKE BETTER?</a:t>
            </a:r>
            <a:endParaRPr lang="en-GB" sz="4000" b="1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809819"/>
              </p:ext>
            </p:extLst>
          </p:nvPr>
        </p:nvGraphicFramePr>
        <p:xfrm>
          <a:off x="2837647" y="1440000"/>
          <a:ext cx="6516707" cy="50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37647" y="1440000"/>
                        <a:ext cx="6516707" cy="50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3" name="crying_woman_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dresses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4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blouses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ction Button: Custom 5">
            <a:hlinkClick r:id="" action="ppaction://noaction" highlightClick="1">
              <a:snd r:embed="rId3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 We have to decide what to wear. What do you think of these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609942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" name="Image" r:id="rId5" imgW="17777520" imgH="13714200" progId="Photoshop.Image.13">
                  <p:embed/>
                </p:oleObj>
              </mc:Choice>
              <mc:Fallback>
                <p:oleObj name="Image" r:id="rId5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4" name="crying_woman_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4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one do you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324675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6" name="Image" r:id="rId5" imgW="17777520" imgH="13714200" progId="Photoshop.Image.13">
                  <p:embed/>
                </p:oleObj>
              </mc:Choice>
              <mc:Fallback>
                <p:oleObj name="Image" r:id="rId5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sweater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4" name="crying_woman_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4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jumper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prefer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967158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7" name="Image" r:id="rId5" imgW="17777520" imgH="13714200" progId="Photoshop.Image.13">
                  <p:embed/>
                </p:oleObj>
              </mc:Choice>
              <mc:Fallback>
                <p:oleObj name="Image" r:id="rId5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3" name="crying_woman_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4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T-shirt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3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underpants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5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jeans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781313"/>
              </p:ext>
            </p:extLst>
          </p:nvPr>
        </p:nvGraphicFramePr>
        <p:xfrm>
          <a:off x="3768605" y="719138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6" name="Image" r:id="rId5" imgW="17777520" imgH="13714200" progId="Photoshop.Image.13">
                  <p:embed/>
                </p:oleObj>
              </mc:Choice>
              <mc:Fallback>
                <p:oleObj name="Image" r:id="rId5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68605" y="719138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3" name="crying_woman_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crying_woman_2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rubbish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4" name="lil.john.yeah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cheap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looks a little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anything more expensive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525036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7" name="Image" r:id="rId5" imgW="17777520" imgH="13714200" progId="Photoshop.Image.13">
                  <p:embed/>
                </p:oleObj>
              </mc:Choice>
              <mc:Fallback>
                <p:oleObj name="Image" r:id="rId5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899086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blouse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cheap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expensive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prefer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5904" y="2654603"/>
            <a:ext cx="208421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6185" y="2654604"/>
            <a:ext cx="199893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203" y="2783813"/>
            <a:ext cx="2343197" cy="1721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0003" y="3014603"/>
            <a:ext cx="2618718" cy="16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77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04664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cheap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blouse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prefer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expensive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5904" y="2654603"/>
            <a:ext cx="208421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6185" y="2654604"/>
            <a:ext cx="199893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203" y="2783813"/>
            <a:ext cx="2343197" cy="1721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0003" y="3014603"/>
            <a:ext cx="2618718" cy="16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92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6739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It's Bob's birthday tomorrow.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Bob likes the red skirt.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Bob likes the purple sweater.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Bob says the green pants look cold.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Bob will wear a dress to the party.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8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616294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It's Bob's birthday tomorrow.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Bob likes the red skirt.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Bob likes the purple sweater.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Bob says the green pants look cold.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Bob will wear a dress to the party.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47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IELTS Speaking Exam. Travel. Part </a:t>
            </a:r>
            <a:r>
              <a:rPr lang="en-GB" sz="4000" b="1" dirty="0" smtClean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1</a:t>
            </a:r>
            <a:br>
              <a:rPr lang="en-GB" sz="4000" b="1" dirty="0" smtClean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</a:br>
            <a:endParaRPr lang="en-GB" sz="4000" b="1" dirty="0">
              <a:solidFill>
                <a:srgbClr val="FFFF00"/>
              </a:solidFill>
              <a:latin typeface="Montserrat" panose="02000505000000020004" pitchFamily="2" charset="0"/>
              <a:cs typeface="Arial" panose="020B0604020202020204" pitchFamily="34" charset="0"/>
            </a:endParaRP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How do you plan your vacations?</a:t>
            </a: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When you visit new places, what do you like to do?</a:t>
            </a:r>
          </a:p>
          <a:p>
            <a:pPr algn="l"/>
            <a:r>
              <a:rPr lang="en-GB" sz="4000" b="1" dirty="0" smtClean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How do </a:t>
            </a:r>
            <a:r>
              <a:rPr lang="en-GB" sz="4000" b="1" smtClean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you find </a:t>
            </a:r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your way around new places?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599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blouse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衬衫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blaʊz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cheap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便宜的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ʧiːp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conservative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保守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kənˈsɜːvətɪv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cute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可爱的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kjuːt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expensive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昂贵的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ɪksˈpɛnsɪv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flattering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讨人喜欢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flætərɪŋ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prefer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更喜欢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priˈfɜ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ː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purple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紫色的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pɜːpl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wear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穿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weə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便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宜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的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可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爱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的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昂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贵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的</a:t>
            </a:r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4.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紫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色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的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86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便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宜的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cheap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可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爱的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cute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昂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贵的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expensive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4.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紫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色的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purple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7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WHICH DRESS DO YOU LIKE BETTER?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Cheryl</a:t>
            </a:r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: It's Mr. Evans's birthday. Remember?</a:t>
            </a:r>
          </a:p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Bob: Oh, right. Am I going?</a:t>
            </a:r>
          </a:p>
          <a:p>
            <a:pPr algn="l"/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Cheryl: Yes, you are.</a:t>
            </a:r>
            <a:b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Bob: OK.</a:t>
            </a:r>
          </a:p>
          <a:p>
            <a:pPr algn="l"/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Cheryl: So tell us what you think of our new clothes.</a:t>
            </a:r>
          </a:p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Bob: All those clothes are for one party</a:t>
            </a:r>
            <a:r>
              <a:rPr lang="en-GB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  <a:endParaRPr lang="en-GB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No. We have to decide what to wear. What do you think of these blouses?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They're very flattering.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Which one do you like more?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What do you mean?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Which one do you prefer?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I like them both the same.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No, you don't. You're just saying that. You need to have an opinion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4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No, no, no. I'm not doing that.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Bob, please. Help us decide what to wear.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OK.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Marie: Which skirt do you like?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The red one.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Great. That's not so hard, is it? Which shoes look better?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Those.</a:t>
            </a:r>
          </a:p>
          <a:p>
            <a:pPr algn="l"/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185AC5-D2BB-42D2-BD31-6B8C9C763516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B385D36-1358-4736-90A2-7664F98703A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7FBAEFB-B110-4197-9AC3-DBA11D96A21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7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Which sweater do you prefer?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I like the purple one.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Bob, you like Marie's clothes more than mine.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No, I don't. That's not true!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Then which dress do you prefer?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That one!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This is Marie's dress, too! What's wrong with my clothes?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297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Evans's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ction Button: Custom 3">
            <a:hlinkClick r:id="" action="ppaction://noaction" highlightClick="1">
              <a:snd r:embed="rId3" name="crying_woman_2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graduation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ction Button: Custom 4">
            <a:hlinkClick r:id="" action="ppaction://noaction" highlightClick="1">
              <a:snd r:embed="rId3" name="crying_woman_2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wedding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4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birthday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1183903"/>
              </p:ext>
            </p:extLst>
          </p:nvPr>
        </p:nvGraphicFramePr>
        <p:xfrm>
          <a:off x="3768605" y="719138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5" name="Image" r:id="rId5" imgW="17777520" imgH="13714200" progId="Photoshop.Image.13">
                  <p:embed/>
                </p:oleObj>
              </mc:Choice>
              <mc:Fallback>
                <p:oleObj name="Image" r:id="rId5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68605" y="719138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29590</TotalTime>
  <Words>487</Words>
  <Application>Microsoft Office PowerPoint</Application>
  <PresentationFormat>Widescreen</PresentationFormat>
  <Paragraphs>97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Blue Highway</vt:lpstr>
      <vt:lpstr>Calibri</vt:lpstr>
      <vt:lpstr>Montserrat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Which Dress Do You Like Better?</dc:title>
  <dc:creator/>
  <cp:lastModifiedBy>M B Mehdi</cp:lastModifiedBy>
  <cp:revision>6808</cp:revision>
  <dcterms:created xsi:type="dcterms:W3CDTF">2017-12-17T18:25:04Z</dcterms:created>
  <dcterms:modified xsi:type="dcterms:W3CDTF">2024-10-12T02:12:09Z</dcterms:modified>
</cp:coreProperties>
</file>