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151" r:id="rId2"/>
    <p:sldId id="1423" r:id="rId3"/>
    <p:sldId id="2072" r:id="rId4"/>
    <p:sldId id="2194" r:id="rId5"/>
    <p:sldId id="1766" r:id="rId6"/>
    <p:sldId id="1767" r:id="rId7"/>
    <p:sldId id="1768" r:id="rId8"/>
    <p:sldId id="1887" r:id="rId9"/>
    <p:sldId id="2047" r:id="rId10"/>
    <p:sldId id="1392" r:id="rId11"/>
    <p:sldId id="2064" r:id="rId12"/>
    <p:sldId id="1393" r:id="rId13"/>
    <p:sldId id="1394" r:id="rId14"/>
    <p:sldId id="2144" r:id="rId15"/>
    <p:sldId id="2197" r:id="rId16"/>
    <p:sldId id="21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072"/>
            <p14:sldId id="2194"/>
            <p14:sldId id="1766"/>
            <p14:sldId id="1767"/>
            <p14:sldId id="1768"/>
            <p14:sldId id="1887"/>
            <p14:sldId id="2047"/>
            <p14:sldId id="1392"/>
            <p14:sldId id="2064"/>
            <p14:sldId id="1393"/>
            <p14:sldId id="1394"/>
            <p14:sldId id="2144"/>
            <p14:sldId id="2197"/>
            <p14:sldId id="219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1" d="100"/>
          <a:sy n="81" d="100"/>
        </p:scale>
        <p:origin x="11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04/12/2024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I'M </a:t>
            </a:r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GETTING INTO SHAPE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932866"/>
              </p:ext>
            </p:extLst>
          </p:nvPr>
        </p:nvGraphicFramePr>
        <p:xfrm>
          <a:off x="2836800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6800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get in shape. Running burns a lot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67499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donkey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usually go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riding every Sunday, if the weather is good.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9242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why don't we go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together sometime?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67141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can you answer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while?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42798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74745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doesn't go to a gym because it's too expensive.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is running to get into shape.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Mr. Evans is meeting a client in the toilet.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runs to the supermarket.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needs to go to the post office.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86373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doesn't go to a gym because it's too expensive.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is running to get into shape.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Mr. Evans is meeting a client in the toilet.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runs to the supermarket.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needs to go to the post office.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024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Food &amp; Cooking.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Part 2</a:t>
            </a:r>
          </a:p>
          <a:p>
            <a:pPr algn="l"/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Describe when you tried a new food for the first time. You should say: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the food was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Where you tried it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and explain whether you liked it or not.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8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aerobics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有氧运动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eəˈrəʊbɪks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client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客户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klaɪənt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exercising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锻炼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ɛksəsaɪzɪŋ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gym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健身房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market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市场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mɑːkɪt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post office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邮政局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pəʊst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ɒfɪs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symphony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交响乐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sɪmfəni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vacation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假期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vəˈkeɪʃən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weights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哑铃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weɪts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锻炼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健身房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市场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假期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8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锻炼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exercising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健身房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gym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市场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market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假期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vacation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6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TNTV 6 - I'M GETTING INTO SHAPE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Paul: What are you doing?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I'm exercising.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Paul: Don't you have some work to do?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I am working. I'm working and exercising.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Paul: What work are you doing?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I'm thinking.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Paul: About what?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About ideas for Mrs. Beatty's vacation.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And what are you thinking?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Beach vacation.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I have to finish this. Can you go exercise somewhere else?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No problem.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What are you doing?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I'm getting in shape.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Why are you doing that here? Why don't you go to a gym? Or the park?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 don't have time to go to the gym.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 can't work when you do that. Can you go over there?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No problem.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Bob?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Huh?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What are you doing?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I'm . . . working.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Then why are you running?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working. I'm working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exercising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01623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park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don't you go to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Or the park? Or outside? Or home?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54618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29466</TotalTime>
  <Words>579</Words>
  <Application>Microsoft Office PowerPoint</Application>
  <PresentationFormat>Widescreen</PresentationFormat>
  <Paragraphs>87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TNTV6: I'm Getting Into Shape</dc:title>
  <dc:creator/>
  <cp:lastModifiedBy>Mohammed Baybars Mehdi</cp:lastModifiedBy>
  <cp:revision>6781</cp:revision>
  <dcterms:created xsi:type="dcterms:W3CDTF">2017-12-17T18:25:04Z</dcterms:created>
  <dcterms:modified xsi:type="dcterms:W3CDTF">2024-12-04T03:10:09Z</dcterms:modified>
</cp:coreProperties>
</file>