
<file path=[Content_Types].xml><?xml version="1.0" encoding="utf-8"?>
<Types xmlns="http://schemas.openxmlformats.org/package/2006/content-types">
  <Default Extension="bin" ContentType="application/vnd.openxmlformats-officedocument.oleObject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151" r:id="rId2"/>
    <p:sldId id="1423" r:id="rId3"/>
    <p:sldId id="2072" r:id="rId4"/>
    <p:sldId id="2191" r:id="rId5"/>
    <p:sldId id="1766" r:id="rId6"/>
    <p:sldId id="1767" r:id="rId7"/>
    <p:sldId id="1768" r:id="rId8"/>
    <p:sldId id="1887" r:id="rId9"/>
    <p:sldId id="2047" r:id="rId10"/>
    <p:sldId id="1392" r:id="rId11"/>
    <p:sldId id="2064" r:id="rId12"/>
    <p:sldId id="1393" r:id="rId13"/>
    <p:sldId id="1394" r:id="rId14"/>
    <p:sldId id="2144" r:id="rId15"/>
    <p:sldId id="2193" r:id="rId16"/>
    <p:sldId id="219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107144-B6C3-4D1E-9B6D-ED3D7F2E72DB}">
          <p14:sldIdLst>
            <p14:sldId id="2151"/>
            <p14:sldId id="1423"/>
            <p14:sldId id="2072"/>
            <p14:sldId id="2191"/>
            <p14:sldId id="1766"/>
            <p14:sldId id="1767"/>
            <p14:sldId id="1768"/>
            <p14:sldId id="1887"/>
            <p14:sldId id="2047"/>
            <p14:sldId id="1392"/>
            <p14:sldId id="2064"/>
            <p14:sldId id="1393"/>
            <p14:sldId id="1394"/>
            <p14:sldId id="2144"/>
            <p14:sldId id="2193"/>
            <p14:sldId id="2195"/>
          </p14:sldIdLst>
        </p14:section>
        <p14:section name="Untitled Section" id="{06F52C5A-3A0A-4EBA-BDFF-028126A259A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ed Baybars Mehdi" initials="MBM" lastIdx="0" clrIdx="0">
    <p:extLst>
      <p:ext uri="{19B8F6BF-5375-455C-9EA6-DF929625EA0E}">
        <p15:presenceInfo xmlns:p15="http://schemas.microsoft.com/office/powerpoint/2012/main" userId="9177cdc886dc18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4370" autoAdjust="0"/>
  </p:normalViewPr>
  <p:slideViewPr>
    <p:cSldViewPr snapToGrid="0">
      <p:cViewPr varScale="1">
        <p:scale>
          <a:sx n="72" d="100"/>
          <a:sy n="72" d="100"/>
        </p:scale>
        <p:origin x="110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2DF98-8DEE-4BAE-815E-34D068C0FDA0}" type="datetimeFigureOut">
              <a:rPr lang="en-GB" smtClean="0"/>
              <a:t>10/10/2024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98CF4-CBC8-4A7C-81A1-088AC033A1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88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10/10/2024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6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10/10/2024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10/10/2024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4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10/10/2024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10/10/2024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10/10/2024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10/10/2024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10/10/2024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10/10/2024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10/10/2024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10/10/2024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3C822-21DE-4921-AEFF-152223691710}" type="datetimeFigureOut">
              <a:rPr lang="en-US" smtClean="0"/>
              <a:t>10/10/2024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4.bin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5.bin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6.bin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8.wmf"/><Relationship Id="rId5" Type="http://schemas.openxmlformats.org/officeDocument/2006/relationships/oleObject" Target="../embeddings/oleObject7.bin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2.bin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3.bin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D3CE753-4C72-426D-AD5B-1CF377BFAB07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23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66FBBAD-27C6-45AE-985D-581952BC95C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396729D-476F-4CB4-B4DC-C48DE2F74B9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A0BAC2-117D-4EBD-9E6C-F53C570D6D16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2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5A7EFDF-9552-4A69-858F-42269C0E11E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6DBDC63-3AA0-42BA-ADA4-9C6EA6B46397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3BFB674-CAFB-4099-8592-4D125E7E9D1A}"/>
              </a:ext>
            </a:extLst>
          </p:cNvPr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smtClean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WHAT'S </a:t>
            </a:r>
            <a:r>
              <a:rPr lang="en-GB" sz="4000" b="1" dirty="0" smtClean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IN THE SALAD?</a:t>
            </a:r>
            <a:endParaRPr lang="en-GB" sz="4000" b="1" dirty="0">
              <a:solidFill>
                <a:srgbClr val="FFFF00"/>
              </a:solidFill>
              <a:latin typeface="+mn-lt"/>
              <a:cs typeface="Arial" panose="020B0604020202020204" pitchFamily="34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6703901"/>
              </p:ext>
            </p:extLst>
          </p:nvPr>
        </p:nvGraphicFramePr>
        <p:xfrm>
          <a:off x="2837647" y="1440000"/>
          <a:ext cx="6516707" cy="504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7" name="Image" r:id="rId3" imgW="17777520" imgH="13714200" progId="Photoshop.Image.13">
                  <p:embed/>
                </p:oleObj>
              </mc:Choice>
              <mc:Fallback>
                <p:oleObj name="Image" r:id="rId3" imgW="17777520" imgH="137142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37647" y="1440000"/>
                        <a:ext cx="6516707" cy="504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113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hlinkshowjump?jump=nextslide" highlightClick="1">
              <a:snd r:embed="rId3" name="austin_powers_yeah_baby.edited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egg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ction Button: Custom 11">
            <a:hlinkClick r:id="" action="ppaction://noaction" highlightClick="1">
              <a:snd r:embed="rId4" name="laugh_short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salad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ction Button: Custom 13">
            <a:hlinkClick r:id="" action="ppaction://noaction" highlightClick="1">
              <a:snd r:embed="rId4" name="laugh_short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Salad. No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Anything to drink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F7B6B94-0579-4E73-B3B5-F2D13C35D6FA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62C0C28-4329-43A8-9FFF-3D68666D19B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9F067DA-74A1-4C6C-810B-F3E0F31AB031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7576176"/>
              </p:ext>
            </p:extLst>
          </p:nvPr>
        </p:nvGraphicFramePr>
        <p:xfrm>
          <a:off x="3768605" y="381600"/>
          <a:ext cx="4654791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58" name="Image" r:id="rId5" imgW="17777520" imgH="13714200" progId="Photoshop.Image.13">
                  <p:embed/>
                </p:oleObj>
              </mc:Choice>
              <mc:Fallback>
                <p:oleObj name="Image" r:id="rId5" imgW="17777520" imgH="137142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768605" y="381600"/>
                        <a:ext cx="4654791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7653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hlinkshowjump?jump=nextslide" highlightClick="1">
              <a:snd r:embed="rId3" name="austin_powers_yeah_baby.edited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calories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ction Button: Custom 11">
            <a:hlinkClick r:id="" action="ppaction://noaction" highlightClick="1">
              <a:snd r:embed="rId4" name="laugh_short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ingredients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ction Button: Custom 13">
            <a:hlinkClick r:id="" action="ppaction://noaction" highlightClick="1">
              <a:snd r:embed="rId4" name="laugh_short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carbs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thanks. Too many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we need to go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F7B6B94-0579-4E73-B3B5-F2D13C35D6FA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62C0C28-4329-43A8-9FFF-3D68666D19B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9F067DA-74A1-4C6C-810B-F3E0F31AB031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1699058"/>
              </p:ext>
            </p:extLst>
          </p:nvPr>
        </p:nvGraphicFramePr>
        <p:xfrm>
          <a:off x="3768605" y="381600"/>
          <a:ext cx="4654791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79" name="Image" r:id="rId5" imgW="17777520" imgH="13714200" progId="Photoshop.Image.13">
                  <p:embed/>
                </p:oleObj>
              </mc:Choice>
              <mc:Fallback>
                <p:oleObj name="Image" r:id="rId5" imgW="17777520" imgH="137142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768605" y="381600"/>
                        <a:ext cx="4654791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8421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noaction" highlightClick="1">
              <a:snd r:embed="rId3" name="laugh_short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onions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ction Button: Custom 11">
            <a:hlinkClick r:id="" action="ppaction://hlinkshowjump?jump=nextslide" highlightClick="1">
              <a:snd r:embed="rId4" name="austin_powers_yeah_baby.edited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vegetables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ction Button: Custom 13">
            <a:hlinkClick r:id="" action="ppaction://noaction" highlightClick="1">
              <a:snd r:embed="rId3" name="laugh_short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potatoes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want us to just eat raw </a:t>
            </a:r>
            <a:r>
              <a:rPr lang="en-GB" sz="5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BED2C75-BEB4-4847-9D55-33F67C3EEE19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2AA843D-72D4-47FE-A218-8A0EF3A2A00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AEC3D48-A3B6-48EB-B814-F90D0FCBF090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5848455"/>
              </p:ext>
            </p:extLst>
          </p:nvPr>
        </p:nvGraphicFramePr>
        <p:xfrm>
          <a:off x="3768605" y="381600"/>
          <a:ext cx="4654791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98" name="Image" r:id="rId5" imgW="17777520" imgH="13714200" progId="Photoshop.Image.13">
                  <p:embed/>
                </p:oleObj>
              </mc:Choice>
              <mc:Fallback>
                <p:oleObj name="Image" r:id="rId5" imgW="17777520" imgH="137142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768605" y="381600"/>
                        <a:ext cx="4654791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6067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noaction" highlightClick="1">
              <a:snd r:embed="rId3" name="laugh_short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ction Button: Custom 11">
            <a:hlinkClick r:id="" action="ppaction://noaction" highlightClick="1">
              <a:snd r:embed="rId3" name="laugh_short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ction Button: Custom 13">
            <a:hlinkClick r:id="" action="ppaction://hlinkshowjump?jump=nextslide" highlightClick="1">
              <a:snd r:embed="rId4" name="austin_powers_yeah_baby.edited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body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need to take care of your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 healthy 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food.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4472574"/>
              </p:ext>
            </p:extLst>
          </p:nvPr>
        </p:nvGraphicFramePr>
        <p:xfrm>
          <a:off x="3768605" y="381600"/>
          <a:ext cx="4654791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19" name="Image" r:id="rId5" imgW="17777520" imgH="13714200" progId="Photoshop.Image.13">
                  <p:embed/>
                </p:oleObj>
              </mc:Choice>
              <mc:Fallback>
                <p:oleObj name="Image" r:id="rId5" imgW="17777520" imgH="137142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768605" y="381600"/>
                        <a:ext cx="4654791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2788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1421084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Cheryl doesn't like fried food.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There's vegetable oil in the salad.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There's lemon, cream and salt in the fish sauce.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Cheryl says there are too many calories in the cake.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Paul is going to eat lots of vegetables tomorrow.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  <a:endParaRPr lang="en-GB" sz="4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89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6481725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Cheryl doesn't like fried food.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There's vegetable oil in the salad.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There's lemon, cream and salt in the fish sauce.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Cheryl says there are too many calories in the cake.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Paul is going to eat lots of vegetables tomorrow.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  <a:endParaRPr lang="en-GB" sz="4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63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000" b="1" dirty="0">
                <a:solidFill>
                  <a:srgbClr val="FFFF00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IELTS Speaking Exam. Food &amp; Cooking</a:t>
            </a:r>
            <a:r>
              <a:rPr lang="en-GB" sz="4000" b="1" dirty="0" smtClean="0">
                <a:solidFill>
                  <a:srgbClr val="FFFF00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.</a:t>
            </a:r>
            <a:br>
              <a:rPr lang="en-GB" sz="4000" b="1" dirty="0" smtClean="0">
                <a:solidFill>
                  <a:srgbClr val="FFFF00"/>
                </a:solidFill>
                <a:latin typeface="Montserrat" panose="02000505000000020004" pitchFamily="2" charset="0"/>
                <a:cs typeface="Arial" panose="020B0604020202020204" pitchFamily="34" charset="0"/>
              </a:rPr>
            </a:br>
            <a:r>
              <a:rPr lang="en-GB" sz="4000" b="1" dirty="0" smtClean="0">
                <a:solidFill>
                  <a:srgbClr val="FFFF00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Part </a:t>
            </a:r>
            <a:r>
              <a:rPr lang="en-GB" sz="4000" b="1" dirty="0">
                <a:solidFill>
                  <a:srgbClr val="FFFF00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1</a:t>
            </a:r>
          </a:p>
          <a:p>
            <a:pPr algn="l"/>
            <a:r>
              <a:rPr lang="en-GB" sz="4000" b="1" dirty="0" smtClean="0">
                <a:solidFill>
                  <a:srgbClr val="FFFF00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/>
            </a:r>
            <a:br>
              <a:rPr lang="en-GB" sz="4000" b="1" dirty="0" smtClean="0">
                <a:solidFill>
                  <a:srgbClr val="FFFF00"/>
                </a:solidFill>
                <a:latin typeface="Montserrat" panose="02000505000000020004" pitchFamily="2" charset="0"/>
                <a:cs typeface="Arial" panose="020B0604020202020204" pitchFamily="34" charset="0"/>
              </a:rPr>
            </a:br>
            <a:r>
              <a:rPr lang="en-GB" sz="4000" b="1" dirty="0" smtClean="0">
                <a:solidFill>
                  <a:schemeClr val="bg1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How </a:t>
            </a:r>
            <a:r>
              <a:rPr lang="en-GB" sz="4000" b="1" dirty="0">
                <a:solidFill>
                  <a:schemeClr val="bg1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often do you try new recipes?</a:t>
            </a:r>
          </a:p>
          <a:p>
            <a:pPr algn="l"/>
            <a:r>
              <a:rPr lang="en-GB" sz="4000" b="1" dirty="0">
                <a:solidFill>
                  <a:schemeClr val="bg1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Do you think it's important to have family meals together?</a:t>
            </a:r>
          </a:p>
          <a:p>
            <a:pPr algn="l"/>
            <a:r>
              <a:rPr lang="en-GB" sz="4000" b="1" dirty="0">
                <a:solidFill>
                  <a:schemeClr val="bg1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Are there any foods that you dislike?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5F40C57-1C26-4CD4-873B-91C7CF1AF1DD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FEEBAB1-F698-46F3-AAE6-DBAADA2A29DD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F7D10D5-FD20-4646-AE46-CE2B5B8082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450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974330"/>
            <a:ext cx="11418587" cy="57826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calories 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卡路里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kæləriz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cheque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查看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ʧɛk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dairy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乳制品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deəri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dessert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点心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dɪˈzɜːt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grilled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烤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grɪld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lamb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羊肉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læm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portion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部分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pɔːʃən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sauce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酱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sɔːs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98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zh-CN" altLang="en-US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乳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制</a:t>
            </a:r>
            <a:r>
              <a:rPr lang="zh-CN" altLang="en-US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品</a:t>
            </a:r>
            <a:endParaRPr lang="en-GB" altLang="zh-CN" sz="54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zh-CN" altLang="en-US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点心</a:t>
            </a:r>
            <a:endParaRPr lang="en-GB" altLang="zh-CN" sz="54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zh-CN" altLang="en-US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羊肉</a:t>
            </a:r>
            <a:endParaRPr lang="en-GB" altLang="zh-CN" sz="54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4. </a:t>
            </a:r>
            <a:r>
              <a:rPr lang="zh-CN" altLang="en-US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酱</a:t>
            </a:r>
            <a:endParaRPr lang="en-GB" altLang="zh-CN" sz="54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386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zh-CN" altLang="en-US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乳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制品 </a:t>
            </a:r>
            <a:r>
              <a:rPr lang="en-US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54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dairy</a:t>
            </a:r>
            <a:endParaRPr lang="en-GB" altLang="zh-CN" sz="54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zh-CN" altLang="en-US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点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心 </a:t>
            </a:r>
            <a:r>
              <a:rPr lang="en-US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54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dessert</a:t>
            </a:r>
            <a:endParaRPr lang="en-GB" altLang="zh-CN" sz="54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zh-CN" altLang="en-US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羊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肉 </a:t>
            </a:r>
            <a:r>
              <a:rPr lang="en-US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54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lamb</a:t>
            </a:r>
            <a:endParaRPr lang="en-GB" altLang="zh-CN" sz="54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4. </a:t>
            </a:r>
            <a:r>
              <a:rPr lang="zh-CN" altLang="en-US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酱 </a:t>
            </a:r>
            <a:r>
              <a:rPr lang="en-US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54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sauce</a:t>
            </a:r>
            <a:endParaRPr lang="en-GB" altLang="zh-CN" sz="54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479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0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TNTV 5 - WHAT'S IN THE SALAD?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70862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600" b="1" dirty="0">
                <a:solidFill>
                  <a:schemeClr val="bg1"/>
                </a:solidFill>
                <a:cs typeface="Arial" panose="020B0604020202020204" pitchFamily="34" charset="0"/>
              </a:rPr>
              <a:t>Waitress: Are you ready to order?</a:t>
            </a:r>
          </a:p>
          <a:p>
            <a:pPr algn="l"/>
            <a:r>
              <a:rPr lang="en-GB" sz="4600" b="1" dirty="0">
                <a:solidFill>
                  <a:srgbClr val="FFFF00"/>
                </a:solidFill>
                <a:cs typeface="Arial" panose="020B0604020202020204" pitchFamily="34" charset="0"/>
              </a:rPr>
              <a:t>Bob: We are.</a:t>
            </a:r>
          </a:p>
          <a:p>
            <a:pPr algn="l"/>
            <a:r>
              <a:rPr lang="en-GB" sz="4600" b="1" dirty="0">
                <a:solidFill>
                  <a:schemeClr val="bg1"/>
                </a:solidFill>
                <a:cs typeface="Arial" panose="020B0604020202020204" pitchFamily="34" charset="0"/>
              </a:rPr>
              <a:t>Cheryl: Excuse me, I have a question.</a:t>
            </a:r>
          </a:p>
          <a:p>
            <a:pPr algn="l"/>
            <a:r>
              <a:rPr lang="en-GB" sz="4600" b="1" dirty="0">
                <a:solidFill>
                  <a:srgbClr val="FFFF00"/>
                </a:solidFill>
                <a:cs typeface="Arial" panose="020B0604020202020204" pitchFamily="34" charset="0"/>
              </a:rPr>
              <a:t>Waitress: Yes?</a:t>
            </a:r>
          </a:p>
          <a:p>
            <a:pPr algn="l"/>
            <a:r>
              <a:rPr lang="en-GB" sz="4600" b="1" dirty="0">
                <a:solidFill>
                  <a:schemeClr val="bg1"/>
                </a:solidFill>
                <a:cs typeface="Arial" panose="020B0604020202020204" pitchFamily="34" charset="0"/>
              </a:rPr>
              <a:t>Cheryl: I'm in the mood for lamb, but the sauce looks too fatty. Could I order the lamb without the sauce?</a:t>
            </a:r>
          </a:p>
          <a:p>
            <a:pPr algn="l"/>
            <a:r>
              <a:rPr lang="en-GB" sz="4600" b="1" dirty="0">
                <a:solidFill>
                  <a:srgbClr val="FFFF00"/>
                </a:solidFill>
                <a:cs typeface="Arial" panose="020B0604020202020204" pitchFamily="34" charset="0"/>
              </a:rPr>
              <a:t>Waitress: Sure</a:t>
            </a:r>
            <a:r>
              <a:rPr lang="en-GB" sz="46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.</a:t>
            </a:r>
            <a:endParaRPr lang="en-GB" sz="46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722DCE-EBAE-414F-B967-23FD67A88FC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76204B7-9A2D-454D-BB4A-7D575D9FA0C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9F5C5A3-EAE7-4D43-8E80-AADA65DFF33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Cheryl: What does it come with?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Waitress: French fries.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Cheryl: I don't like fried food. Could I have a grilled vegetable instead?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Waitress: I think we have grilled peppers.</a:t>
            </a:r>
          </a:p>
          <a:p>
            <a:pPr algn="l"/>
            <a:r>
              <a:rPr lang="en-GB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Cheryl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: Is there oil on the tomato salad?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Waitress: There's a lot of olive oil, yes.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Cheryl: Could I get it without the oil</a:t>
            </a:r>
            <a:r>
              <a:rPr lang="en-GB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?</a:t>
            </a:r>
            <a:endParaRPr lang="en-GB" sz="4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5F40C57-1C26-4CD4-873B-91C7CF1AF1DD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FEEBAB1-F698-46F3-AAE6-DBAADA2A29DD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F7D10D5-FD20-4646-AE46-CE2B5B8082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444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Waitress: </a:t>
            </a:r>
            <a:r>
              <a:rPr lang="en-GB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Mmm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 ... hmm. But it won't taste very good.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Cheryl: Then I'll just have a mixed green salad.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Waitress: And you?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Cheryl: I'm sorry, I have another question. Is there salt on the lamb</a:t>
            </a:r>
            <a:r>
              <a:rPr lang="en-GB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?</a:t>
            </a:r>
            <a:endParaRPr lang="en-GB" sz="48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5185AC5-D2BB-42D2-BD31-6B8C9C763516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B385D36-1358-4736-90A2-7664F98703A1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7FBAEFB-B110-4197-9AC3-DBA11D96A216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773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I'm in the mood for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the sauce looks too fatty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Action Button: Custom 3">
            <a:hlinkClick r:id="" action="ppaction://noaction" highlightClick="1">
              <a:snd r:embed="rId3" name="laugh_short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Action Button: Custom 4">
            <a:hlinkClick r:id="" action="ppaction://noaction" highlightClick="1">
              <a:snd r:embed="rId3" name="laugh_short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beef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Action Button: Custom 5">
            <a:hlinkClick r:id="" action="ppaction://hlinkshowjump?jump=nextslide" highlightClick="1">
              <a:snd r:embed="rId4" name="austin_powers_yeah_baby._edited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lamb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9309248"/>
              </p:ext>
            </p:extLst>
          </p:nvPr>
        </p:nvGraphicFramePr>
        <p:xfrm>
          <a:off x="3768605" y="381600"/>
          <a:ext cx="4654791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7" name="Image" r:id="rId5" imgW="17777520" imgH="13714200" progId="Photoshop.Image.13">
                  <p:embed/>
                </p:oleObj>
              </mc:Choice>
              <mc:Fallback>
                <p:oleObj name="Image" r:id="rId5" imgW="17777520" imgH="137142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768605" y="381600"/>
                        <a:ext cx="4654791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162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ction Button: Custom 3">
            <a:hlinkClick r:id="" action="ppaction://noaction" highlightClick="1">
              <a:snd r:embed="rId3" name="laugh_short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spicy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Action Button: Custom 4">
            <a:hlinkClick r:id="" action="ppaction://hlinkshowjump?jump=nextslide" highlightClick="1">
              <a:snd r:embed="rId4" name="austin_powers_yeah_baby.edited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fried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Action Button: Custom 5">
            <a:hlinkClick r:id="" action="ppaction://noaction" highlightClick="1">
              <a:snd r:embed="rId3" name="laugh_short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fatty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don't like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food. Could I have a grilled vegetable instead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8861439"/>
              </p:ext>
            </p:extLst>
          </p:nvPr>
        </p:nvGraphicFramePr>
        <p:xfrm>
          <a:off x="3768605" y="381600"/>
          <a:ext cx="4654791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37" name="Image" r:id="rId5" imgW="17777520" imgH="13714200" progId="Photoshop.Image.13">
                  <p:embed/>
                </p:oleObj>
              </mc:Choice>
              <mc:Fallback>
                <p:oleObj name="Image" r:id="rId5" imgW="17777520" imgH="137142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768605" y="381600"/>
                        <a:ext cx="4654791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4142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29298</TotalTime>
  <Words>491</Words>
  <Application>Microsoft Office PowerPoint</Application>
  <PresentationFormat>Widescreen</PresentationFormat>
  <Paragraphs>81</Paragraphs>
  <Slides>16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Blue Highway</vt:lpstr>
      <vt:lpstr>Calibri</vt:lpstr>
      <vt:lpstr>Montserrat</vt:lpstr>
      <vt:lpstr>Office Theme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TNTV5: What's In The Salad</dc:title>
  <dc:creator/>
  <cp:lastModifiedBy>M B Mehdi</cp:lastModifiedBy>
  <cp:revision>6743</cp:revision>
  <dcterms:created xsi:type="dcterms:W3CDTF">2017-12-17T18:25:04Z</dcterms:created>
  <dcterms:modified xsi:type="dcterms:W3CDTF">2024-10-09T16:16:09Z</dcterms:modified>
</cp:coreProperties>
</file>