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072" r:id="rId4"/>
    <p:sldId id="2180" r:id="rId5"/>
    <p:sldId id="1766" r:id="rId6"/>
    <p:sldId id="1767" r:id="rId7"/>
    <p:sldId id="1768" r:id="rId8"/>
    <p:sldId id="1887" r:id="rId9"/>
    <p:sldId id="2047" r:id="rId10"/>
    <p:sldId id="1392" r:id="rId11"/>
    <p:sldId id="2064" r:id="rId12"/>
    <p:sldId id="1393" r:id="rId13"/>
    <p:sldId id="1394" r:id="rId14"/>
    <p:sldId id="2169" r:id="rId15"/>
    <p:sldId id="2182" r:id="rId16"/>
    <p:sldId id="2144" r:id="rId17"/>
    <p:sldId id="21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072"/>
            <p14:sldId id="2180"/>
            <p14:sldId id="1766"/>
            <p14:sldId id="1767"/>
            <p14:sldId id="1768"/>
            <p14:sldId id="1887"/>
            <p14:sldId id="2047"/>
            <p14:sldId id="1392"/>
            <p14:sldId id="2064"/>
            <p14:sldId id="1393"/>
            <p14:sldId id="1394"/>
            <p14:sldId id="2169"/>
            <p14:sldId id="2182"/>
            <p14:sldId id="2144"/>
            <p14:sldId id="2183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14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24/09/2025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WHERE </a:t>
            </a:r>
            <a:r>
              <a:rPr lang="en-GB" sz="40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ARE THE TICKETS?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854417"/>
              </p:ext>
            </p:extLst>
          </p:nvPr>
        </p:nvGraphicFramePr>
        <p:xfrm>
          <a:off x="2837647" y="1440000"/>
          <a:ext cx="6516707" cy="50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37647" y="1440000"/>
                        <a:ext cx="6516707" cy="50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austin_powers_yeah_baby.edited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Evans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crying_woman_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needs them now! The client</a:t>
            </a:r>
            <a:b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coming in four minutes!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938185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7777520" imgH="13714200" progId="Photoshop.Image.13">
                  <p:embed/>
                </p:oleObj>
              </mc:Choice>
              <mc:Fallback>
                <p:oleObj name="Image" r:id="rId4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austin_powers_yeah_baby.edited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printer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crying_woman_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a new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Aren't we getting a new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108821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7777520" imgH="13714200" progId="Photoshop.Image.13">
                  <p:embed/>
                </p:oleObj>
              </mc:Choice>
              <mc:Fallback>
                <p:oleObj name="Image" r:id="rId4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crap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austin_powers_yeah_baby.edited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junk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rubbish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piece of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new?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6149325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7777520" imgH="13714200" progId="Photoshop.Image.13">
                  <p:embed/>
                </p:oleObj>
              </mc:Choice>
              <mc:Fallback>
                <p:oleObj name="Image" r:id="rId4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melon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austin_powers_yeah_baby.edited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Cheryl: Is your cell phone working?</a:t>
            </a:r>
          </a:p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Paul: No, it's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516247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7777520" imgH="13714200" progId="Photoshop.Image.13">
                  <p:embed/>
                </p:oleObj>
              </mc:Choice>
              <mc:Fallback>
                <p:oleObj name="Image" r:id="rId4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018736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tickets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junk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inexpensive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2880000"/>
            <a:ext cx="269492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3638" y="3023898"/>
            <a:ext cx="154880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326" y="2934084"/>
            <a:ext cx="235547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9163" y="2880000"/>
            <a:ext cx="176000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7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79618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tickets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junk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inexpensive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2880000"/>
            <a:ext cx="269492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3638" y="3023898"/>
            <a:ext cx="154880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326" y="2934084"/>
            <a:ext cx="235547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9163" y="2880000"/>
            <a:ext cx="1760000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121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184743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The printer is slow.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Mr. Evans needs the tickets.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Bob blows on the printer.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Paul's laptop is a lemon.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Paul has an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iphone</a:t>
                      </a:r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14.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4378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95052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The printer is slow.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Mr. Evans needs the tickets.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Bob blows on the printer.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Paul's laptop is a lemon.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Paul has an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iphone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14.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06239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blow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吹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bləʊ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brand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品牌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brænd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gentle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温和的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ʤɛntl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inexpensive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便宜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ɪnɪksˈpɛnsɪv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junk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垃圾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ʤʌŋk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print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打印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prɪnt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tap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轻打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tæp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ticket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票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tɪkɪt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吹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打印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轻打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4.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票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86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吹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blow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打印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print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轻打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tap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4.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票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ticket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2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>
                <a:solidFill>
                  <a:srgbClr val="FFFF00"/>
                </a:solidFill>
                <a:cs typeface="Arial" panose="020B0604020202020204" pitchFamily="34" charset="0"/>
              </a:rPr>
              <a:t>TNTV 4 - WHERE ARE THE TICKETS?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Bob: Where are the tickets?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Marie: They're printing. OK?</a:t>
            </a:r>
          </a:p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Bob: Mr. </a:t>
            </a:r>
            <a:r>
              <a:rPr lang="en-GB" sz="4600" b="1">
                <a:solidFill>
                  <a:schemeClr val="bg1"/>
                </a:solidFill>
                <a:cs typeface="Arial" panose="020B0604020202020204" pitchFamily="34" charset="0"/>
              </a:rPr>
              <a:t>Evans needs </a:t>
            </a:r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them right now! The client is coming in five minutes! 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Marie: This printer is driving me crazy. It's so slow.</a:t>
            </a:r>
          </a:p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Bob: Try blowing on it.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Marie: What? Really?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Try it. Now tap the sides. Just try it. Now rub this side gently.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Does this really work?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Where are the tickets?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They're printing. OK?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Mr. Evans needs them now! The client is coming in four minutes!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Easy there, Jackie Chan.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4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We need a new printer. Aren't we getting a new printer?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You're buying the new printer, aren't you?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This is the new printer.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This piece of junk is new?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Well ... It's new ... to us.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This is an old printer?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Just a little old.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185AC5-D2BB-42D2-BD31-6B8C9C76351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B385D36-1358-4736-90A2-7664F98703A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7FBAEFB-B110-4197-9AC3-DBA11D96A21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7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Action Button: Custom 3">
            <a:hlinkClick r:id="" action="ppaction://noaction" highlightClick="1">
              <a:snd r:embed="rId2" name="crying_woman_2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letters</a:t>
            </a:r>
          </a:p>
        </p:txBody>
      </p:sp>
      <p:sp>
        <p:nvSpPr>
          <p:cNvPr id="6" name="Action Button: Custom 4">
            <a:hlinkClick r:id="" action="ppaction://noaction" highlightClick="1">
              <a:snd r:embed="rId2" name="crying_woman_2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documents</a:t>
            </a: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austin_powers_yeah_baby.edited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tickets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697609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7777520" imgH="13714200" progId="Photoshop.Image.13">
                  <p:embed/>
                </p:oleObj>
              </mc:Choice>
              <mc:Fallback>
                <p:oleObj name="Image" r:id="rId4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</a:t>
            </a: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austin_powers_yeah_baby.edited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printer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crying_woman_2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iPhone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driving me crazy. It's so slow.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956290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7777520" imgH="13714200" progId="Photoshop.Image.13">
                  <p:embed/>
                </p:oleObj>
              </mc:Choice>
              <mc:Fallback>
                <p:oleObj name="Image" r:id="rId4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29105</TotalTime>
  <Words>477</Words>
  <Application>Microsoft Office PowerPoint</Application>
  <PresentationFormat>Widescreen</PresentationFormat>
  <Paragraphs>90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Are The Tickets</dc:title>
  <dc:creator/>
  <cp:lastModifiedBy>Mohammed Baybars Mehdi</cp:lastModifiedBy>
  <cp:revision>6705</cp:revision>
  <dcterms:created xsi:type="dcterms:W3CDTF">2017-12-17T18:25:04Z</dcterms:created>
  <dcterms:modified xsi:type="dcterms:W3CDTF">2025-09-24T12:27:18Z</dcterms:modified>
</cp:coreProperties>
</file>