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151" r:id="rId2"/>
    <p:sldId id="1423" r:id="rId3"/>
    <p:sldId id="2173" r:id="rId4"/>
    <p:sldId id="2174" r:id="rId5"/>
    <p:sldId id="1766" r:id="rId6"/>
    <p:sldId id="1768" r:id="rId7"/>
    <p:sldId id="1919" r:id="rId8"/>
    <p:sldId id="1887" r:id="rId9"/>
    <p:sldId id="2047" r:id="rId10"/>
    <p:sldId id="1392" r:id="rId11"/>
    <p:sldId id="2064" r:id="rId12"/>
    <p:sldId id="1393" r:id="rId13"/>
    <p:sldId id="1394" r:id="rId14"/>
    <p:sldId id="2144" r:id="rId15"/>
    <p:sldId id="21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107144-B6C3-4D1E-9B6D-ED3D7F2E72DB}">
          <p14:sldIdLst>
            <p14:sldId id="2151"/>
            <p14:sldId id="1423"/>
            <p14:sldId id="2173"/>
            <p14:sldId id="2174"/>
            <p14:sldId id="1766"/>
            <p14:sldId id="1768"/>
            <p14:sldId id="1919"/>
            <p14:sldId id="1887"/>
            <p14:sldId id="2047"/>
            <p14:sldId id="1392"/>
            <p14:sldId id="2064"/>
            <p14:sldId id="1393"/>
            <p14:sldId id="1394"/>
            <p14:sldId id="2144"/>
            <p14:sldId id="2177"/>
          </p14:sldIdLst>
        </p14:section>
        <p14:section name="Untitled Section" id="{06F52C5A-3A0A-4EBA-BDFF-028126A259A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Baybars Mehdi" initials="MBM" lastIdx="0" clrIdx="0">
    <p:extLst>
      <p:ext uri="{19B8F6BF-5375-455C-9EA6-DF929625EA0E}">
        <p15:presenceInfo xmlns:p15="http://schemas.microsoft.com/office/powerpoint/2012/main" userId="9177cdc886dc18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370" autoAdjust="0"/>
  </p:normalViewPr>
  <p:slideViewPr>
    <p:cSldViewPr snapToGrid="0">
      <p:cViewPr varScale="1">
        <p:scale>
          <a:sx n="75" d="100"/>
          <a:sy n="75" d="100"/>
        </p:scale>
        <p:origin x="14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2DF98-8DEE-4BAE-815E-34D068C0FDA0}" type="datetimeFigureOut">
              <a:rPr lang="en-GB" smtClean="0"/>
              <a:t>15/09/2025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98CF4-CBC8-4A7C-81A1-088AC033A1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88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C822-21DE-4921-AEFF-15222369171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B847-019D-462D-9CE8-3DB977E75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D3CE753-4C72-426D-AD5B-1CF377BFAB07}"/>
              </a:ext>
            </a:extLst>
          </p:cNvPr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23" name="P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66FBBAD-27C6-45AE-985D-581952BC95CE}"/>
                </a:ext>
              </a:extLst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396729D-476F-4CB4-B4DC-C48DE2F74B93}"/>
                </a:ext>
              </a:extLst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A0BAC2-117D-4EBD-9E6C-F53C570D6D16}"/>
              </a:ext>
            </a:extLst>
          </p:cNvPr>
          <p:cNvGrpSpPr/>
          <p:nvPr/>
        </p:nvGrpSpPr>
        <p:grpSpPr>
          <a:xfrm>
            <a:off x="11458721" y="242122"/>
            <a:ext cx="540000" cy="540000"/>
            <a:chOff x="11006440" y="242122"/>
            <a:chExt cx="540000" cy="540000"/>
          </a:xfrm>
        </p:grpSpPr>
        <p:sp>
          <p:nvSpPr>
            <p:cNvPr id="26" name="P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7EFDF-9552-4A69-858F-42269C0E11EB}"/>
                </a:ext>
              </a:extLst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hevron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DBDC63-3AA0-42BA-ADA4-9C6EA6B46397}"/>
                </a:ext>
              </a:extLst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3BFB674-CAFB-4099-8592-4D125E7E9D1A}"/>
              </a:ext>
            </a:extLst>
          </p:cNvPr>
          <p:cNvSpPr txBox="1">
            <a:spLocks/>
          </p:cNvSpPr>
          <p:nvPr/>
        </p:nvSpPr>
        <p:spPr>
          <a:xfrm>
            <a:off x="308232" y="273390"/>
            <a:ext cx="11547436" cy="703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INTRODUCE </a:t>
            </a:r>
            <a:r>
              <a:rPr lang="en-GB" sz="40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00" y="1440000"/>
            <a:ext cx="7518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Custom 10">
            <a:hlinkClick r:id="" action="ppaction://hlinkshowjump?jump=nextslide" highlightClick="1">
              <a:snd r:embed="rId2" name="Lil.John.Yeah.wav"/>
            </a:hlinkClick>
          </p:cNvPr>
          <p:cNvSpPr/>
          <p:nvPr/>
        </p:nvSpPr>
        <p:spPr>
          <a:xfrm>
            <a:off x="4295191" y="5721477"/>
            <a:ext cx="3570083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endParaRPr lang="en-GB" sz="4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Custom 11">
            <a:hlinkClick r:id="" action="ppaction://noaction" highlightClick="1">
              <a:snd r:embed="rId3" name="laugh_short.wav"/>
            </a:hlinkClick>
          </p:cNvPr>
          <p:cNvSpPr/>
          <p:nvPr/>
        </p:nvSpPr>
        <p:spPr>
          <a:xfrm>
            <a:off x="308232" y="5721477"/>
            <a:ext cx="3570084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</a:t>
            </a:r>
          </a:p>
        </p:txBody>
      </p:sp>
      <p:sp>
        <p:nvSpPr>
          <p:cNvPr id="14" name="Action Button: Custom 13">
            <a:hlinkClick r:id="" action="ppaction://noaction" highlightClick="1">
              <a:snd r:embed="rId3" name="laugh_short.wav"/>
            </a:hlinkClick>
          </p:cNvPr>
          <p:cNvSpPr/>
          <p:nvPr/>
        </p:nvSpPr>
        <p:spPr>
          <a:xfrm>
            <a:off x="8283267" y="5721477"/>
            <a:ext cx="3572401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</a:p>
        </p:txBody>
      </p:sp>
      <p:grpSp>
        <p:nvGrpSpPr>
          <p:cNvPr id="9" name="Group 8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10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hevron 12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308232" y="4128558"/>
            <a:ext cx="11547436" cy="1504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</a:t>
            </a:r>
            <a:r>
              <a:rPr lang="en-GB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everyone calls me Roberto.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7B6B94-0579-4E73-B3B5-F2D13C35D6FA}"/>
              </a:ext>
            </a:extLst>
          </p:cNvPr>
          <p:cNvGrpSpPr/>
          <p:nvPr/>
        </p:nvGrpSpPr>
        <p:grpSpPr>
          <a:xfrm>
            <a:off x="11458721" y="190800"/>
            <a:ext cx="540000" cy="540000"/>
            <a:chOff x="11006440" y="242122"/>
            <a:chExt cx="540000" cy="540000"/>
          </a:xfrm>
        </p:grpSpPr>
        <p:sp>
          <p:nvSpPr>
            <p:cNvPr id="21" name="P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62C0C28-4329-43A8-9FFF-3D68666D19B7}"/>
                </a:ext>
              </a:extLst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hevron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F067DA-74A1-4C6C-810B-F3E0F31AB031}"/>
                </a:ext>
              </a:extLst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00" y="381600"/>
            <a:ext cx="537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Custom 10">
            <a:hlinkClick r:id="" action="ppaction://noaction" highlightClick="1">
              <a:snd r:embed="rId2" name="laugh_short.wav"/>
            </a:hlinkClick>
          </p:cNvPr>
          <p:cNvSpPr/>
          <p:nvPr/>
        </p:nvSpPr>
        <p:spPr>
          <a:xfrm>
            <a:off x="4295191" y="5721477"/>
            <a:ext cx="3570083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agent</a:t>
            </a:r>
          </a:p>
        </p:txBody>
      </p:sp>
      <p:sp>
        <p:nvSpPr>
          <p:cNvPr id="12" name="Action Button: Custom 11">
            <a:hlinkClick r:id="" action="ppaction://hlinkshowjump?jump=nextslide" highlightClick="1">
              <a:snd r:embed="rId3" name="Lil.John.Yeah.wav"/>
            </a:hlinkClick>
          </p:cNvPr>
          <p:cNvSpPr/>
          <p:nvPr/>
        </p:nvSpPr>
        <p:spPr>
          <a:xfrm>
            <a:off x="308232" y="5721477"/>
            <a:ext cx="3570084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 guide</a:t>
            </a:r>
          </a:p>
        </p:txBody>
      </p:sp>
      <p:sp>
        <p:nvSpPr>
          <p:cNvPr id="14" name="Action Button: Custom 13">
            <a:hlinkClick r:id="" action="ppaction://noaction" highlightClick="1">
              <a:snd r:embed="rId2" name="laugh_short.wav"/>
            </a:hlinkClick>
          </p:cNvPr>
          <p:cNvSpPr/>
          <p:nvPr/>
        </p:nvSpPr>
        <p:spPr>
          <a:xfrm>
            <a:off x="8283267" y="5721477"/>
            <a:ext cx="3572401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tourist</a:t>
            </a:r>
          </a:p>
        </p:txBody>
      </p:sp>
      <p:grpSp>
        <p:nvGrpSpPr>
          <p:cNvPr id="9" name="Group 8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10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hevron 12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308232" y="4128558"/>
            <a:ext cx="11547436" cy="1504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is a </a:t>
            </a:r>
            <a:r>
              <a:rPr lang="en-GB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7B6B94-0579-4E73-B3B5-F2D13C35D6FA}"/>
              </a:ext>
            </a:extLst>
          </p:cNvPr>
          <p:cNvGrpSpPr/>
          <p:nvPr/>
        </p:nvGrpSpPr>
        <p:grpSpPr>
          <a:xfrm>
            <a:off x="11458721" y="190800"/>
            <a:ext cx="540000" cy="540000"/>
            <a:chOff x="11006440" y="242122"/>
            <a:chExt cx="540000" cy="540000"/>
          </a:xfrm>
        </p:grpSpPr>
        <p:sp>
          <p:nvSpPr>
            <p:cNvPr id="21" name="P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62C0C28-4329-43A8-9FFF-3D68666D19B7}"/>
                </a:ext>
              </a:extLst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hevron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F067DA-74A1-4C6C-810B-F3E0F31AB031}"/>
                </a:ext>
              </a:extLst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00" y="381600"/>
            <a:ext cx="537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Custom 10">
            <a:hlinkClick r:id="" action="ppaction://noaction" highlightClick="1">
              <a:snd r:embed="rId2" name="laugh_short.wav"/>
            </a:hlinkClick>
          </p:cNvPr>
          <p:cNvSpPr/>
          <p:nvPr/>
        </p:nvSpPr>
        <p:spPr>
          <a:xfrm>
            <a:off x="4295191" y="5721477"/>
            <a:ext cx="3570083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endParaRPr lang="en-GB" sz="4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Custom 11">
            <a:hlinkClick r:id="" action="ppaction://noaction" highlightClick="1">
              <a:snd r:embed="rId2" name="laugh_short.wav"/>
            </a:hlinkClick>
          </p:cNvPr>
          <p:cNvSpPr/>
          <p:nvPr/>
        </p:nvSpPr>
        <p:spPr>
          <a:xfrm>
            <a:off x="308232" y="5721477"/>
            <a:ext cx="3570084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</a:p>
        </p:txBody>
      </p:sp>
      <p:sp>
        <p:nvSpPr>
          <p:cNvPr id="14" name="Action Button: Custom 13">
            <a:hlinkClick r:id="" action="ppaction://hlinkshowjump?jump=nextslide" highlightClick="1">
              <a:snd r:embed="rId3" name="Lil.John.Yeah.wav"/>
            </a:hlinkClick>
          </p:cNvPr>
          <p:cNvSpPr/>
          <p:nvPr/>
        </p:nvSpPr>
        <p:spPr>
          <a:xfrm>
            <a:off x="8283267" y="5721477"/>
            <a:ext cx="3572401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</a:t>
            </a:r>
          </a:p>
        </p:txBody>
      </p:sp>
      <p:grpSp>
        <p:nvGrpSpPr>
          <p:cNvPr id="9" name="Group 8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10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hevron 12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308232" y="4128558"/>
            <a:ext cx="11547436" cy="1504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Mr. Moretti, what is your </a:t>
            </a:r>
            <a:r>
              <a:rPr lang="en-GB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ED2C75-BEB4-4847-9D55-33F67C3EEE19}"/>
              </a:ext>
            </a:extLst>
          </p:cNvPr>
          <p:cNvGrpSpPr/>
          <p:nvPr/>
        </p:nvGrpSpPr>
        <p:grpSpPr>
          <a:xfrm>
            <a:off x="11458721" y="190800"/>
            <a:ext cx="540000" cy="540000"/>
            <a:chOff x="11006440" y="242122"/>
            <a:chExt cx="540000" cy="540000"/>
          </a:xfrm>
        </p:grpSpPr>
        <p:sp>
          <p:nvSpPr>
            <p:cNvPr id="21" name="P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2AA843D-72D4-47FE-A218-8A0EF3A2A007}"/>
                </a:ext>
              </a:extLst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hevron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AEC3D48-A3B6-48EB-B814-F90D0FCBF090}"/>
                </a:ext>
              </a:extLst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00" y="381600"/>
            <a:ext cx="537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Custom 10">
            <a:hlinkClick r:id="" action="ppaction://hlinkshowjump?jump=nextslide" highlightClick="1">
              <a:snd r:embed="rId2" name="Lil.John.Yeah.wav"/>
            </a:hlinkClick>
          </p:cNvPr>
          <p:cNvSpPr/>
          <p:nvPr/>
        </p:nvSpPr>
        <p:spPr>
          <a:xfrm>
            <a:off x="4295191" y="5721477"/>
            <a:ext cx="3570083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singer</a:t>
            </a:r>
          </a:p>
        </p:txBody>
      </p:sp>
      <p:sp>
        <p:nvSpPr>
          <p:cNvPr id="12" name="Action Button: Custom 11">
            <a:hlinkClick r:id="" action="ppaction://noaction" highlightClick="1">
              <a:snd r:embed="rId3" name="laugh_short.wav"/>
            </a:hlinkClick>
          </p:cNvPr>
          <p:cNvSpPr/>
          <p:nvPr/>
        </p:nvSpPr>
        <p:spPr>
          <a:xfrm>
            <a:off x="336332" y="5721477"/>
            <a:ext cx="3570084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actor</a:t>
            </a:r>
          </a:p>
        </p:txBody>
      </p:sp>
      <p:sp>
        <p:nvSpPr>
          <p:cNvPr id="14" name="Action Button: Custom 13">
            <a:hlinkClick r:id="" action="ppaction://noaction" highlightClick="1">
              <a:snd r:embed="rId3" name="laugh_short.wav"/>
            </a:hlinkClick>
          </p:cNvPr>
          <p:cNvSpPr/>
          <p:nvPr/>
        </p:nvSpPr>
        <p:spPr>
          <a:xfrm>
            <a:off x="8283267" y="5710326"/>
            <a:ext cx="3572401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10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hevron 12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308232" y="4128558"/>
            <a:ext cx="11547436" cy="1504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He's </a:t>
            </a:r>
            <a:r>
              <a:rPr lang="en-GB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9DBDC5-866F-44BE-AF2E-92A681EFD032}"/>
              </a:ext>
            </a:extLst>
          </p:cNvPr>
          <p:cNvGrpSpPr/>
          <p:nvPr/>
        </p:nvGrpSpPr>
        <p:grpSpPr>
          <a:xfrm>
            <a:off x="11458721" y="190800"/>
            <a:ext cx="540000" cy="540000"/>
            <a:chOff x="11006440" y="242122"/>
            <a:chExt cx="540000" cy="540000"/>
          </a:xfrm>
        </p:grpSpPr>
        <p:sp>
          <p:nvSpPr>
            <p:cNvPr id="20" name="P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285E95A-7DEB-4723-88E0-B1D08AA42A27}"/>
                </a:ext>
              </a:extLst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hevron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551F70A-834C-4C0D-A747-762F3CD6E5B8}"/>
                </a:ext>
              </a:extLst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00" y="381600"/>
            <a:ext cx="537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458721" y="242122"/>
            <a:ext cx="540000" cy="540000"/>
            <a:chOff x="11006440" y="242122"/>
            <a:chExt cx="540000" cy="540000"/>
          </a:xfrm>
        </p:grpSpPr>
        <p:sp>
          <p:nvSpPr>
            <p:cNvPr id="18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hevron 18">
              <a:hlinkClick r:id="" action="ppaction://hlinkshowjump?jump=next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838236C-D85B-45EF-A136-362D69440CB7}"/>
              </a:ext>
            </a:extLst>
          </p:cNvPr>
          <p:cNvGrpSpPr/>
          <p:nvPr/>
        </p:nvGrpSpPr>
        <p:grpSpPr>
          <a:xfrm>
            <a:off x="214636" y="190800"/>
            <a:ext cx="540000" cy="540000"/>
            <a:chOff x="214636" y="190800"/>
            <a:chExt cx="540000" cy="540000"/>
          </a:xfrm>
        </p:grpSpPr>
        <p:sp>
          <p:nvSpPr>
            <p:cNvPr id="24" name="P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9B1E824-25CF-47A4-A4FB-7C6623FAED39}"/>
                </a:ext>
              </a:extLst>
            </p:cNvPr>
            <p:cNvSpPr/>
            <p:nvPr/>
          </p:nvSpPr>
          <p:spPr>
            <a:xfrm flipH="1">
              <a:off x="214636" y="190800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B48305C-6FE0-4D88-B82F-667E5047AD74}"/>
                </a:ext>
              </a:extLst>
            </p:cNvPr>
            <p:cNvSpPr/>
            <p:nvPr/>
          </p:nvSpPr>
          <p:spPr>
            <a:xfrm flipH="1">
              <a:off x="340794" y="249406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23788"/>
              </p:ext>
            </p:extLst>
          </p:nvPr>
        </p:nvGraphicFramePr>
        <p:xfrm>
          <a:off x="214635" y="1348019"/>
          <a:ext cx="11784086" cy="350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26807">
                  <a:extLst>
                    <a:ext uri="{9D8B030D-6E8A-4147-A177-3AD203B41FA5}">
                      <a16:colId xmlns:a16="http://schemas.microsoft.com/office/drawing/2014/main" val="64377967"/>
                    </a:ext>
                  </a:extLst>
                </a:gridCol>
                <a:gridCol w="2057279">
                  <a:extLst>
                    <a:ext uri="{9D8B030D-6E8A-4147-A177-3AD203B41FA5}">
                      <a16:colId xmlns:a16="http://schemas.microsoft.com/office/drawing/2014/main" val="3614167146"/>
                    </a:ext>
                  </a:extLst>
                </a:gridCol>
              </a:tblGrid>
              <a:tr h="70056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1. Marie is from Paris.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3000" b="1" dirty="0">
                        <a:solidFill>
                          <a:schemeClr val="tx1"/>
                        </a:solidFill>
                        <a:latin typeface="Blue Highway" panose="020B06030202020001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172035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2. Giorgio</a:t>
                      </a:r>
                      <a:r>
                        <a:rPr lang="en-GB" sz="3000" b="1" baseline="0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 Moretti is from Italy.</a:t>
                      </a:r>
                      <a:endParaRPr lang="en-GB" sz="3000" b="1" dirty="0">
                        <a:solidFill>
                          <a:schemeClr val="tx1"/>
                        </a:solidFill>
                        <a:latin typeface="Blue Highway" panose="020B06030202020001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3000" b="1" dirty="0">
                        <a:solidFill>
                          <a:schemeClr val="tx1"/>
                        </a:solidFill>
                        <a:latin typeface="Blue Highway" panose="020B06030202020001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5143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3. Cheryl is a receptionist.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3000" b="1" dirty="0">
                        <a:solidFill>
                          <a:schemeClr val="tx1"/>
                        </a:solidFill>
                        <a:latin typeface="Blue Highway" panose="020B06030202020001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01485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4. Bob is a tour guide.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3000" b="1" dirty="0">
                        <a:solidFill>
                          <a:schemeClr val="tx1"/>
                        </a:solidFill>
                        <a:latin typeface="Blue Highway" panose="020B06030202020001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055446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5. Mr.</a:t>
                      </a:r>
                      <a:r>
                        <a:rPr lang="en-GB" sz="3000" b="1" baseline="0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 Evans doesn't know Giorgio Moretti's occupation.</a:t>
                      </a:r>
                      <a:endParaRPr lang="en-GB" sz="3000" b="1" dirty="0">
                        <a:solidFill>
                          <a:schemeClr val="tx1"/>
                        </a:solidFill>
                        <a:latin typeface="Blue Highway" panose="020B06030202020001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3000" b="1" dirty="0">
                        <a:solidFill>
                          <a:schemeClr val="tx1"/>
                        </a:solidFill>
                        <a:latin typeface="Blue Highway" panose="020B06030202020001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24343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25127" y="242122"/>
            <a:ext cx="11547436" cy="488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</p:spTree>
    <p:extLst>
      <p:ext uri="{BB962C8B-B14F-4D97-AF65-F5344CB8AC3E}">
        <p14:creationId xmlns:p14="http://schemas.microsoft.com/office/powerpoint/2010/main" val="4378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458721" y="242122"/>
            <a:ext cx="540000" cy="540000"/>
            <a:chOff x="11006440" y="242122"/>
            <a:chExt cx="540000" cy="540000"/>
          </a:xfrm>
        </p:grpSpPr>
        <p:sp>
          <p:nvSpPr>
            <p:cNvPr id="18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hevron 18">
              <a:hlinkClick r:id="" action="ppaction://hlinkshowjump?jump=next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838236C-D85B-45EF-A136-362D69440CB7}"/>
              </a:ext>
            </a:extLst>
          </p:cNvPr>
          <p:cNvGrpSpPr/>
          <p:nvPr/>
        </p:nvGrpSpPr>
        <p:grpSpPr>
          <a:xfrm>
            <a:off x="214636" y="190800"/>
            <a:ext cx="540000" cy="540000"/>
            <a:chOff x="214636" y="190800"/>
            <a:chExt cx="540000" cy="540000"/>
          </a:xfrm>
        </p:grpSpPr>
        <p:sp>
          <p:nvSpPr>
            <p:cNvPr id="24" name="P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9B1E824-25CF-47A4-A4FB-7C6623FAED39}"/>
                </a:ext>
              </a:extLst>
            </p:cNvPr>
            <p:cNvSpPr/>
            <p:nvPr/>
          </p:nvSpPr>
          <p:spPr>
            <a:xfrm flipH="1">
              <a:off x="214636" y="190800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B48305C-6FE0-4D88-B82F-667E5047AD74}"/>
                </a:ext>
              </a:extLst>
            </p:cNvPr>
            <p:cNvSpPr/>
            <p:nvPr/>
          </p:nvSpPr>
          <p:spPr>
            <a:xfrm flipH="1">
              <a:off x="340794" y="249406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091982"/>
              </p:ext>
            </p:extLst>
          </p:nvPr>
        </p:nvGraphicFramePr>
        <p:xfrm>
          <a:off x="214635" y="1348019"/>
          <a:ext cx="11784086" cy="350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26807">
                  <a:extLst>
                    <a:ext uri="{9D8B030D-6E8A-4147-A177-3AD203B41FA5}">
                      <a16:colId xmlns:a16="http://schemas.microsoft.com/office/drawing/2014/main" val="64377967"/>
                    </a:ext>
                  </a:extLst>
                </a:gridCol>
                <a:gridCol w="2057279">
                  <a:extLst>
                    <a:ext uri="{9D8B030D-6E8A-4147-A177-3AD203B41FA5}">
                      <a16:colId xmlns:a16="http://schemas.microsoft.com/office/drawing/2014/main" val="3614167146"/>
                    </a:ext>
                  </a:extLst>
                </a:gridCol>
              </a:tblGrid>
              <a:tr h="70056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1. Marie is from Paris.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172035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2. Giorgio</a:t>
                      </a:r>
                      <a:r>
                        <a:rPr lang="en-GB" sz="3000" b="1" baseline="0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 Moretti is from Italy.</a:t>
                      </a:r>
                      <a:endParaRPr lang="en-GB" sz="3000" b="1" dirty="0">
                        <a:solidFill>
                          <a:schemeClr val="tx1"/>
                        </a:solidFill>
                        <a:latin typeface="Blue Highway" panose="020B06030202020001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5143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3. Cheryl is a receptionist.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01485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4. Bob is a tour guide.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055446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5. Mr.</a:t>
                      </a:r>
                      <a:r>
                        <a:rPr lang="en-GB" sz="3000" b="1" baseline="0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 Evans doesn't know Giorgio Moretti's occupation.</a:t>
                      </a:r>
                      <a:endParaRPr lang="en-GB" sz="3000" b="1" dirty="0">
                        <a:solidFill>
                          <a:schemeClr val="tx1"/>
                        </a:solidFill>
                        <a:latin typeface="Blue Highway" panose="020B06030202020001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Blue Highway" panose="020B06030202020001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24343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25127" y="242122"/>
            <a:ext cx="11547436" cy="488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</p:spTree>
    <p:extLst>
      <p:ext uri="{BB962C8B-B14F-4D97-AF65-F5344CB8AC3E}">
        <p14:creationId xmlns:p14="http://schemas.microsoft.com/office/powerpoint/2010/main" val="34062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19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hevron 19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58721" y="190800"/>
            <a:ext cx="540000" cy="540000"/>
            <a:chOff x="11006440" y="242122"/>
            <a:chExt cx="540000" cy="540000"/>
          </a:xfrm>
        </p:grpSpPr>
        <p:sp>
          <p:nvSpPr>
            <p:cNvPr id="21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hevron 21">
              <a:hlinkClick r:id="" action="ppaction://hlinkshowjump?jump=next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351303" y="974330"/>
            <a:ext cx="11418587" cy="5782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agency	</a:t>
            </a:r>
            <a:r>
              <a:rPr lang="zh-CN" alt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机构 </a:t>
            </a:r>
            <a:r>
              <a:rPr lang="en-US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eɪʤᵊnsi</a:t>
            </a:r>
            <a:b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client - </a:t>
            </a:r>
            <a:r>
              <a:rPr lang="zh-CN" alt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客户 </a:t>
            </a:r>
            <a:r>
              <a:rPr lang="en-US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klaɪᵊnt</a:t>
            </a:r>
            <a:b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introduce - </a:t>
            </a:r>
            <a:r>
              <a:rPr lang="zh-CN" alt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介绍 </a:t>
            </a:r>
            <a:r>
              <a:rPr lang="en-US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ɪntrəˈdjuːs</a:t>
            </a:r>
            <a:b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Italy - </a:t>
            </a:r>
            <a:r>
              <a:rPr lang="zh-CN" alt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意大利 </a:t>
            </a:r>
            <a:r>
              <a:rPr lang="en-US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ɪtəli</a:t>
            </a:r>
            <a:b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manager - </a:t>
            </a:r>
            <a:r>
              <a:rPr lang="zh-CN" alt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经理 </a:t>
            </a:r>
            <a:r>
              <a:rPr lang="en-US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mænɪʤə</a:t>
            </a:r>
            <a:endParaRPr lang="en-GB" altLang="zh-CN" sz="4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/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occupation - </a:t>
            </a:r>
            <a:r>
              <a:rPr lang="zh-CN" alt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职业 </a:t>
            </a:r>
            <a:r>
              <a:rPr lang="en-US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ɒkjəˈpeɪʃᵊn</a:t>
            </a:r>
            <a:b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office - </a:t>
            </a:r>
            <a:r>
              <a:rPr lang="zh-CN" alt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办公室 </a:t>
            </a:r>
            <a:r>
              <a:rPr lang="en-US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ɒfɪs</a:t>
            </a:r>
            <a:b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receptionist - </a:t>
            </a:r>
            <a:r>
              <a:rPr lang="zh-CN" alt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接待员 </a:t>
            </a:r>
            <a:r>
              <a:rPr lang="en-US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rɪˈsɛpʃᵊnɪst</a:t>
            </a:r>
            <a:b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sensation - </a:t>
            </a:r>
            <a:r>
              <a:rPr lang="zh-CN" alt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感觉 </a:t>
            </a:r>
            <a:r>
              <a:rPr lang="en-US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sɛnˈseɪʃᵊn</a:t>
            </a:r>
            <a:endParaRPr lang="en-GB" altLang="zh-CN" sz="4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8232" y="273390"/>
            <a:ext cx="11547436" cy="703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98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19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hevron 19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58721" y="242122"/>
            <a:ext cx="540000" cy="540000"/>
            <a:chOff x="11006440" y="242122"/>
            <a:chExt cx="540000" cy="540000"/>
          </a:xfrm>
        </p:grpSpPr>
        <p:sp>
          <p:nvSpPr>
            <p:cNvPr id="21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hevron 21">
              <a:hlinkClick r:id="" action="ppaction://hlinkshowjump?jump=next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351303" y="781072"/>
            <a:ext cx="11418587" cy="63088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1. </a:t>
            </a:r>
            <a:r>
              <a:rPr lang="zh-CN" alt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意大利</a:t>
            </a:r>
            <a:endParaRPr lang="en-GB" altLang="zh-CN" sz="4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/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2.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ɒfɪs</a:t>
            </a:r>
            <a:endParaRPr lang="en-GB" altLang="zh-CN" sz="4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/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3.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rɪˈsɛpʃᵊnɪst</a:t>
            </a:r>
            <a:endParaRPr lang="en-GB" altLang="zh-CN" sz="4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19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hevron 19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58721" y="242122"/>
            <a:ext cx="540000" cy="540000"/>
            <a:chOff x="11006440" y="242122"/>
            <a:chExt cx="540000" cy="540000"/>
          </a:xfrm>
        </p:grpSpPr>
        <p:sp>
          <p:nvSpPr>
            <p:cNvPr id="21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hevron 21">
              <a:hlinkClick r:id="" action="ppaction://hlinkshowjump?jump=next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351303" y="781072"/>
            <a:ext cx="11418587" cy="63088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1. </a:t>
            </a:r>
            <a:r>
              <a:rPr lang="zh-CN" alt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意大利 </a:t>
            </a:r>
            <a:r>
              <a:rPr lang="en-US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GB" altLang="zh-CN" sz="4600" b="1" dirty="0">
                <a:solidFill>
                  <a:srgbClr val="FFFF00"/>
                </a:solidFill>
                <a:cs typeface="Arial" panose="020B0604020202020204" pitchFamily="34" charset="0"/>
              </a:rPr>
              <a:t>Italy</a:t>
            </a:r>
          </a:p>
          <a:p>
            <a:pPr algn="l"/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2.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ɒfɪs</a:t>
            </a:r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 - </a:t>
            </a:r>
            <a:r>
              <a:rPr lang="en-GB" altLang="zh-CN" sz="4600" b="1" dirty="0">
                <a:solidFill>
                  <a:srgbClr val="FFFF00"/>
                </a:solidFill>
                <a:cs typeface="Arial" panose="020B0604020202020204" pitchFamily="34" charset="0"/>
              </a:rPr>
              <a:t>office</a:t>
            </a:r>
          </a:p>
          <a:p>
            <a:pPr algn="l"/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3. </a:t>
            </a:r>
            <a:r>
              <a:rPr lang="en-GB" altLang="zh-CN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rɪˈsɛpʃᵊnɪst</a:t>
            </a:r>
            <a:r>
              <a:rPr lang="en-GB" altLang="zh-CN" sz="4600" b="1" dirty="0">
                <a:solidFill>
                  <a:schemeClr val="bg1"/>
                </a:solidFill>
                <a:cs typeface="Arial" panose="020B0604020202020204" pitchFamily="34" charset="0"/>
              </a:rPr>
              <a:t> - </a:t>
            </a:r>
            <a:r>
              <a:rPr lang="en-GB" altLang="zh-CN" sz="4600" b="1" dirty="0">
                <a:solidFill>
                  <a:srgbClr val="FFFF00"/>
                </a:solidFill>
                <a:cs typeface="Arial" panose="020B0604020202020204" pitchFamily="34" charset="0"/>
              </a:rPr>
              <a:t>receptionist</a:t>
            </a:r>
          </a:p>
        </p:txBody>
      </p:sp>
    </p:spTree>
    <p:extLst>
      <p:ext uri="{BB962C8B-B14F-4D97-AF65-F5344CB8AC3E}">
        <p14:creationId xmlns:p14="http://schemas.microsoft.com/office/powerpoint/2010/main" val="16363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15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hevron 15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325127" y="242122"/>
            <a:ext cx="11547436" cy="954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>
                <a:solidFill>
                  <a:srgbClr val="FFFF00"/>
                </a:solidFill>
                <a:cs typeface="Arial" panose="020B0604020202020204" pitchFamily="34" charset="0"/>
              </a:rPr>
              <a:t>TNTV 1 - INTRODUCE ME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4637" y="1270862"/>
            <a:ext cx="11784084" cy="5505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600" b="1" dirty="0">
                <a:solidFill>
                  <a:schemeClr val="bg1"/>
                </a:solidFill>
                <a:cs typeface="Arial" panose="020B0604020202020204" pitchFamily="34" charset="0"/>
              </a:rPr>
              <a:t>Mr. Evans: Marie, I'd like you to meet ...</a:t>
            </a:r>
          </a:p>
          <a:p>
            <a:pPr algn="l"/>
            <a:r>
              <a:rPr lang="en-GB" sz="4600" b="1" dirty="0">
                <a:solidFill>
                  <a:srgbClr val="FFFF00"/>
                </a:solidFill>
                <a:cs typeface="Arial" panose="020B0604020202020204" pitchFamily="34" charset="0"/>
              </a:rPr>
              <a:t>Marie: Giorgio Moretti!</a:t>
            </a:r>
          </a:p>
          <a:p>
            <a:pPr algn="l"/>
            <a:r>
              <a:rPr lang="en-GB" sz="4600" b="1" dirty="0">
                <a:solidFill>
                  <a:schemeClr val="bg1"/>
                </a:solidFill>
                <a:cs typeface="Arial" panose="020B0604020202020204" pitchFamily="34" charset="0"/>
              </a:rPr>
              <a:t>Mr. Evans: Oh, you know him.</a:t>
            </a:r>
          </a:p>
          <a:p>
            <a:pPr algn="l"/>
            <a:r>
              <a:rPr lang="en-GB" sz="4600" b="1" dirty="0">
                <a:solidFill>
                  <a:srgbClr val="FFFF00"/>
                </a:solidFill>
                <a:cs typeface="Arial" panose="020B0604020202020204" pitchFamily="34" charset="0"/>
              </a:rPr>
              <a:t>Mr. Moretti: It's very nice to meet you. What's your name?</a:t>
            </a:r>
          </a:p>
          <a:p>
            <a:pPr algn="l"/>
            <a:r>
              <a:rPr lang="en-GB" sz="4600" b="1" dirty="0">
                <a:solidFill>
                  <a:schemeClr val="bg1"/>
                </a:solidFill>
                <a:cs typeface="Arial" panose="020B0604020202020204" pitchFamily="34" charset="0"/>
              </a:rPr>
              <a:t>Marie: My name? UM ... uh ... Marie! Yes! I'm Marie.</a:t>
            </a:r>
            <a:br>
              <a:rPr lang="en-GB" sz="4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4600" b="1" dirty="0">
                <a:solidFill>
                  <a:srgbClr val="FFFF00"/>
                </a:solidFill>
                <a:cs typeface="Arial" panose="020B0604020202020204" pitchFamily="34" charset="0"/>
              </a:rPr>
              <a:t>Mr. Moretti: Very nice to meet you, Marie.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722DCE-EBAE-414F-B967-23FD67A88FC5}"/>
              </a:ext>
            </a:extLst>
          </p:cNvPr>
          <p:cNvGrpSpPr/>
          <p:nvPr/>
        </p:nvGrpSpPr>
        <p:grpSpPr>
          <a:xfrm>
            <a:off x="11458721" y="190800"/>
            <a:ext cx="540000" cy="540000"/>
            <a:chOff x="11006440" y="242122"/>
            <a:chExt cx="540000" cy="540000"/>
          </a:xfrm>
        </p:grpSpPr>
        <p:sp>
          <p:nvSpPr>
            <p:cNvPr id="11" name="P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76204B7-9A2D-454D-BB4A-7D575D9FA0CA}"/>
                </a:ext>
              </a:extLst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hevron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9F5C5A3-EAE7-4D43-8E80-AADA65DFF33D}"/>
                </a:ext>
              </a:extLst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15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hevron 15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214637" y="789598"/>
            <a:ext cx="11784084" cy="6140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600" b="1" dirty="0">
                <a:solidFill>
                  <a:schemeClr val="bg1"/>
                </a:solidFill>
                <a:cs typeface="Arial" panose="020B0604020202020204" pitchFamily="34" charset="0"/>
              </a:rPr>
              <a:t>Mr. Evans: Marie is our receptionist. She's from Paris. Mr. Moretti is a new client. He's from Italy.</a:t>
            </a:r>
          </a:p>
          <a:p>
            <a:pPr algn="l"/>
            <a:r>
              <a:rPr lang="en-GB" sz="4600" b="1" dirty="0">
                <a:solidFill>
                  <a:srgbClr val="FFFF00"/>
                </a:solidFill>
                <a:cs typeface="Arial" panose="020B0604020202020204" pitchFamily="34" charset="0"/>
              </a:rPr>
              <a:t>Cheryl: Giorgio Moretti! Giorgio Moretti! That's Giorgio Moretti!</a:t>
            </a:r>
          </a:p>
          <a:p>
            <a:pPr algn="l"/>
            <a:r>
              <a:rPr lang="en-GB" sz="4600" b="1" dirty="0">
                <a:solidFill>
                  <a:schemeClr val="bg1"/>
                </a:solidFill>
                <a:cs typeface="Arial" panose="020B0604020202020204" pitchFamily="34" charset="0"/>
              </a:rPr>
              <a:t>Mr. Evans: Yes, I know. He's a new client. He's from Italy.</a:t>
            </a:r>
          </a:p>
          <a:p>
            <a:pPr algn="l"/>
            <a:r>
              <a:rPr lang="en-GB" sz="4600" b="1" dirty="0">
                <a:solidFill>
                  <a:srgbClr val="FFFF00"/>
                </a:solidFill>
                <a:cs typeface="Arial" panose="020B0604020202020204" pitchFamily="34" charset="0"/>
              </a:rPr>
              <a:t>Cheryl: Introduce me! Introduce me!</a:t>
            </a:r>
          </a:p>
          <a:p>
            <a:pPr algn="l"/>
            <a:r>
              <a:rPr lang="en-GB" sz="4600" b="1" dirty="0">
                <a:solidFill>
                  <a:schemeClr val="bg1"/>
                </a:solidFill>
                <a:cs typeface="Arial" panose="020B0604020202020204" pitchFamily="34" charset="0"/>
              </a:rPr>
              <a:t>Marie: Oh, yes. This is ...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185AC5-D2BB-42D2-BD31-6B8C9C763516}"/>
              </a:ext>
            </a:extLst>
          </p:cNvPr>
          <p:cNvGrpSpPr/>
          <p:nvPr/>
        </p:nvGrpSpPr>
        <p:grpSpPr>
          <a:xfrm>
            <a:off x="11458721" y="190800"/>
            <a:ext cx="540000" cy="540000"/>
            <a:chOff x="11006440" y="242122"/>
            <a:chExt cx="540000" cy="540000"/>
          </a:xfrm>
        </p:grpSpPr>
        <p:sp>
          <p:nvSpPr>
            <p:cNvPr id="10" name="P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B385D36-1358-4736-90A2-7664F98703A1}"/>
                </a:ext>
              </a:extLst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hevron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7FBAEFB-B110-4197-9AC3-DBA11D96A216}"/>
                </a:ext>
              </a:extLst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7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15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hevron 15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214637" y="789598"/>
            <a:ext cx="11784084" cy="6140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bg1"/>
                </a:solidFill>
                <a:cs typeface="Arial" panose="020B0604020202020204" pitchFamily="34" charset="0"/>
              </a:rPr>
              <a:t>Cheryl: Cheryl!</a:t>
            </a:r>
          </a:p>
          <a:p>
            <a:pPr algn="l"/>
            <a:r>
              <a:rPr lang="en-GB" sz="4800" b="1" dirty="0">
                <a:solidFill>
                  <a:srgbClr val="FFFF00"/>
                </a:solidFill>
                <a:cs typeface="Arial" panose="020B0604020202020204" pitchFamily="34" charset="0"/>
              </a:rPr>
              <a:t>Marie: Cheryl! Yes. Cheryl. She's our ...</a:t>
            </a:r>
          </a:p>
          <a:p>
            <a:pPr algn="l"/>
            <a:r>
              <a:rPr lang="en-GB" sz="4800" b="1" dirty="0">
                <a:solidFill>
                  <a:schemeClr val="bg1"/>
                </a:solidFill>
                <a:cs typeface="Arial" panose="020B0604020202020204" pitchFamily="34" charset="0"/>
              </a:rPr>
              <a:t>Cheryl: Office manager. Hello, Mr. Giorgio ... I mean, Mr. Moretti!</a:t>
            </a:r>
          </a:p>
          <a:p>
            <a:pPr algn="l"/>
            <a:r>
              <a:rPr lang="en-GB" sz="4800" b="1" dirty="0">
                <a:solidFill>
                  <a:srgbClr val="FFFF00"/>
                </a:solidFill>
                <a:cs typeface="Arial" panose="020B0604020202020204" pitchFamily="34" charset="0"/>
              </a:rPr>
              <a:t>Mr. Moretti: Please. Call me Giorgio.</a:t>
            </a:r>
            <a:br>
              <a:rPr lang="en-GB" sz="4800" b="1" dirty="0">
                <a:solidFill>
                  <a:srgbClr val="FFFF00"/>
                </a:solidFill>
                <a:cs typeface="Arial" panose="020B0604020202020204" pitchFamily="34" charset="0"/>
              </a:rPr>
            </a:br>
            <a:r>
              <a:rPr lang="en-GB" sz="4800" b="1" dirty="0">
                <a:solidFill>
                  <a:schemeClr val="bg1"/>
                </a:solidFill>
                <a:cs typeface="Arial" panose="020B0604020202020204" pitchFamily="34" charset="0"/>
              </a:rPr>
              <a:t>Cheryl: Call him Giorgio! It's so meet to nice ... I mean, nice to meet you.</a:t>
            </a:r>
          </a:p>
          <a:p>
            <a:pPr algn="l"/>
            <a:r>
              <a:rPr lang="en-GB" sz="4800" b="1" dirty="0">
                <a:solidFill>
                  <a:srgbClr val="FFFF00"/>
                </a:solidFill>
                <a:cs typeface="Arial" panose="020B0604020202020204" pitchFamily="34" charset="0"/>
              </a:rPr>
              <a:t>Mr. Moretti: It's nice to meet you, too..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190431-3FAB-4D22-8BAF-01898F8C919C}"/>
              </a:ext>
            </a:extLst>
          </p:cNvPr>
          <p:cNvGrpSpPr/>
          <p:nvPr/>
        </p:nvGrpSpPr>
        <p:grpSpPr>
          <a:xfrm>
            <a:off x="11458721" y="190800"/>
            <a:ext cx="540000" cy="540000"/>
            <a:chOff x="11006440" y="242122"/>
            <a:chExt cx="540000" cy="540000"/>
          </a:xfrm>
        </p:grpSpPr>
        <p:sp>
          <p:nvSpPr>
            <p:cNvPr id="10" name="P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25582E8-B1ED-4B77-8D14-5947BBE222F3}"/>
                </a:ext>
              </a:extLst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hevron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61435F0-F7AF-4116-B143-18BED83EB7D5}"/>
                </a:ext>
              </a:extLst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9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10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hevron 12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52A261-90A0-459F-9FDE-EB586808606C}"/>
              </a:ext>
            </a:extLst>
          </p:cNvPr>
          <p:cNvGrpSpPr/>
          <p:nvPr/>
        </p:nvGrpSpPr>
        <p:grpSpPr>
          <a:xfrm>
            <a:off x="11458721" y="190800"/>
            <a:ext cx="540000" cy="540000"/>
            <a:chOff x="11006440" y="242122"/>
            <a:chExt cx="540000" cy="540000"/>
          </a:xfrm>
        </p:grpSpPr>
        <p:sp>
          <p:nvSpPr>
            <p:cNvPr id="24" name="P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CAE2E66-0372-42F1-998C-D54D2F8574B9}"/>
                </a:ext>
              </a:extLst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hevron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056B30F-6A88-44FB-9E67-D40330B09863}"/>
                </a:ext>
              </a:extLst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6339B0E7-E2FB-406A-97D7-38CD4EB045A7}"/>
              </a:ext>
            </a:extLst>
          </p:cNvPr>
          <p:cNvSpPr txBox="1">
            <a:spLocks/>
          </p:cNvSpPr>
          <p:nvPr/>
        </p:nvSpPr>
        <p:spPr>
          <a:xfrm>
            <a:off x="308232" y="4128558"/>
            <a:ext cx="11547436" cy="1504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you're traveling to </a:t>
            </a:r>
            <a:r>
              <a:rPr lang="en-GB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Action Button: Custom 3">
            <a:hlinkClick r:id="" action="ppaction://noaction" highlightClick="1">
              <a:snd r:embed="rId2" name="laugh_short.wav"/>
            </a:hlinkClick>
            <a:extLst>
              <a:ext uri="{FF2B5EF4-FFF2-40B4-BE49-F238E27FC236}">
                <a16:creationId xmlns:a16="http://schemas.microsoft.com/office/drawing/2014/main" id="{7C792D6E-98C7-4D7F-B5AB-3ADED9C09EBA}"/>
              </a:ext>
            </a:extLst>
          </p:cNvPr>
          <p:cNvSpPr/>
          <p:nvPr/>
        </p:nvSpPr>
        <p:spPr>
          <a:xfrm>
            <a:off x="4295191" y="5721477"/>
            <a:ext cx="3570083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6" name="Action Button: Custom 4">
            <a:hlinkClick r:id="" action="ppaction://noaction" highlightClick="1">
              <a:snd r:embed="rId2" name="laugh_short.wav"/>
            </a:hlinkClick>
            <a:extLst>
              <a:ext uri="{FF2B5EF4-FFF2-40B4-BE49-F238E27FC236}">
                <a16:creationId xmlns:a16="http://schemas.microsoft.com/office/drawing/2014/main" id="{3B4CD753-5837-4936-9B4E-C448CCBA6F7F}"/>
              </a:ext>
            </a:extLst>
          </p:cNvPr>
          <p:cNvSpPr/>
          <p:nvPr/>
        </p:nvSpPr>
        <p:spPr>
          <a:xfrm>
            <a:off x="308232" y="5721477"/>
            <a:ext cx="3570084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</a:p>
        </p:txBody>
      </p:sp>
      <p:sp>
        <p:nvSpPr>
          <p:cNvPr id="7" name="Action Button: Custom 5">
            <a:hlinkClick r:id="" action="ppaction://hlinkshowjump?jump=nextslide" highlightClick="1">
              <a:snd r:embed="rId3" name="Lil.John.Yeah.wav"/>
            </a:hlinkClick>
            <a:extLst>
              <a:ext uri="{FF2B5EF4-FFF2-40B4-BE49-F238E27FC236}">
                <a16:creationId xmlns:a16="http://schemas.microsoft.com/office/drawing/2014/main" id="{B21EEF75-1FA5-4CCC-893A-E651451AFC4A}"/>
              </a:ext>
            </a:extLst>
          </p:cNvPr>
          <p:cNvSpPr/>
          <p:nvPr/>
        </p:nvSpPr>
        <p:spPr>
          <a:xfrm>
            <a:off x="8283267" y="5721477"/>
            <a:ext cx="3572401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Tokyo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00" y="381600"/>
            <a:ext cx="5370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>
              <a:snd r:embed="rId2" name="laugh_short.wav"/>
            </a:hlinkClick>
          </p:cNvPr>
          <p:cNvSpPr/>
          <p:nvPr/>
        </p:nvSpPr>
        <p:spPr>
          <a:xfrm>
            <a:off x="4295191" y="5721477"/>
            <a:ext cx="3570083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grandma</a:t>
            </a:r>
          </a:p>
        </p:txBody>
      </p:sp>
      <p:sp>
        <p:nvSpPr>
          <p:cNvPr id="5" name="Action Button: Custom 4">
            <a:hlinkClick r:id="" action="ppaction://hlinkshowjump?jump=nextslide" highlightClick="1">
              <a:snd r:embed="rId3" name="Lil.John.Yeah.wav"/>
            </a:hlinkClick>
          </p:cNvPr>
          <p:cNvSpPr/>
          <p:nvPr/>
        </p:nvSpPr>
        <p:spPr>
          <a:xfrm>
            <a:off x="308232" y="5721477"/>
            <a:ext cx="3570084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receptionist</a:t>
            </a:r>
          </a:p>
        </p:txBody>
      </p:sp>
      <p:sp>
        <p:nvSpPr>
          <p:cNvPr id="6" name="Action Button: Custom 5">
            <a:hlinkClick r:id="" action="ppaction://noaction" highlightClick="1">
              <a:snd r:embed="rId2" name="laugh_short.wav"/>
            </a:hlinkClick>
          </p:cNvPr>
          <p:cNvSpPr/>
          <p:nvPr/>
        </p:nvSpPr>
        <p:spPr>
          <a:xfrm>
            <a:off x="8283267" y="5721477"/>
            <a:ext cx="3572401" cy="807000"/>
          </a:xfrm>
          <a:prstGeom prst="actionButtonBlank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8232" y="4128558"/>
            <a:ext cx="11547436" cy="1504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is our </a:t>
            </a:r>
            <a:r>
              <a:rPr lang="en-GB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 flipH="1">
            <a:off x="214636" y="190800"/>
            <a:ext cx="540000" cy="540000"/>
            <a:chOff x="11006440" y="242122"/>
            <a:chExt cx="540000" cy="540000"/>
          </a:xfrm>
        </p:grpSpPr>
        <p:sp>
          <p:nvSpPr>
            <p:cNvPr id="8" name="P">
              <a:hlinkClick r:id="" action="ppaction://hlinkshowjump?jump=nextslide"/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hevron 8">
              <a:hlinkClick r:id="" action="ppaction://hlinkshowjump?jump=previousslide"/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BA8A6B-6A99-4F2D-97BD-ECAABF5B59B2}"/>
              </a:ext>
            </a:extLst>
          </p:cNvPr>
          <p:cNvGrpSpPr/>
          <p:nvPr/>
        </p:nvGrpSpPr>
        <p:grpSpPr>
          <a:xfrm>
            <a:off x="11458721" y="190800"/>
            <a:ext cx="540000" cy="540000"/>
            <a:chOff x="11006440" y="242122"/>
            <a:chExt cx="540000" cy="540000"/>
          </a:xfrm>
        </p:grpSpPr>
        <p:sp>
          <p:nvSpPr>
            <p:cNvPr id="16" name="P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D506996-CAF7-4233-860D-41E1CD0973E3}"/>
                </a:ext>
              </a:extLst>
            </p:cNvPr>
            <p:cNvSpPr/>
            <p:nvPr/>
          </p:nvSpPr>
          <p:spPr>
            <a:xfrm>
              <a:off x="11006440" y="242122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hevron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C7251B8-8ECE-47C9-B845-A74382CCB8BD}"/>
                </a:ext>
              </a:extLst>
            </p:cNvPr>
            <p:cNvSpPr/>
            <p:nvPr/>
          </p:nvSpPr>
          <p:spPr>
            <a:xfrm>
              <a:off x="11132598" y="300728"/>
              <a:ext cx="287684" cy="422788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00" y="381381"/>
            <a:ext cx="537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28720</TotalTime>
  <Words>478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Blue Highway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TNTV1: Introduce Me</dc:title>
  <dc:creator/>
  <cp:lastModifiedBy>Mohammed Baybars Mehdi</cp:lastModifiedBy>
  <cp:revision>6634</cp:revision>
  <dcterms:created xsi:type="dcterms:W3CDTF">2017-12-17T18:25:04Z</dcterms:created>
  <dcterms:modified xsi:type="dcterms:W3CDTF">2025-09-15T14:36:40Z</dcterms:modified>
</cp:coreProperties>
</file>