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151" r:id="rId2"/>
    <p:sldId id="1423" r:id="rId3"/>
    <p:sldId id="2545" r:id="rId4"/>
    <p:sldId id="2549" r:id="rId5"/>
    <p:sldId id="1766" r:id="rId6"/>
    <p:sldId id="2349" r:id="rId7"/>
    <p:sldId id="2448" r:id="rId8"/>
    <p:sldId id="2531" r:id="rId9"/>
    <p:sldId id="2431" r:id="rId10"/>
    <p:sldId id="2432" r:id="rId11"/>
    <p:sldId id="2433" r:id="rId12"/>
    <p:sldId id="2434" r:id="rId13"/>
    <p:sldId id="2435" r:id="rId14"/>
    <p:sldId id="2468" r:id="rId15"/>
    <p:sldId id="2550" r:id="rId16"/>
    <p:sldId id="2355" r:id="rId17"/>
    <p:sldId id="255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545"/>
            <p14:sldId id="2549"/>
            <p14:sldId id="1766"/>
            <p14:sldId id="2349"/>
            <p14:sldId id="2448"/>
            <p14:sldId id="2531"/>
            <p14:sldId id="2431"/>
            <p14:sldId id="2432"/>
            <p14:sldId id="2433"/>
            <p14:sldId id="2434"/>
            <p14:sldId id="2435"/>
            <p14:sldId id="2468"/>
            <p14:sldId id="2550"/>
            <p14:sldId id="2355"/>
            <p14:sldId id="2551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370" autoAdjust="0"/>
  </p:normalViewPr>
  <p:slideViewPr>
    <p:cSldViewPr snapToGrid="0">
      <p:cViewPr varScale="1">
        <p:scale>
          <a:sx n="80" d="100"/>
          <a:sy n="80" d="100"/>
        </p:scale>
        <p:origin x="22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28/07/2025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7/28/2025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800" b="1" dirty="0">
                <a:solidFill>
                  <a:srgbClr val="FFFF00"/>
                </a:solidFill>
                <a:cs typeface="Arial" panose="020B0604020202020204" pitchFamily="34" charset="0"/>
              </a:rPr>
              <a:t>MIRACULOUS LADYBUG: RISK 2. </a:t>
            </a:r>
            <a:r>
              <a:rPr lang="en-GB" sz="3800" b="1">
                <a:solidFill>
                  <a:srgbClr val="FFFF00"/>
                </a:solidFill>
                <a:cs typeface="Arial" panose="020B0604020202020204" pitchFamily="34" charset="0"/>
              </a:rPr>
              <a:t>PART 2</a:t>
            </a:r>
            <a:endParaRPr lang="en-GB" sz="3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032675-6764-8B32-CCA5-B4F28CE52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00" y="975600"/>
            <a:ext cx="1024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A6B750-7FE4-39FB-BDEA-727D09F0A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pig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boy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girl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have to find the little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before he was akumatized.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422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D6A312-61E0-3721-EC32-49EBB31F9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000" y="381600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boy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buddy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bitch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Here you go, little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423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BB41331-1271-44D8-8592-A52B749B4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2964044" y="304288"/>
            <a:chExt cx="6400000" cy="3599999"/>
          </a:xfrm>
        </p:grpSpPr>
        <p:sp>
          <p:nvSpPr>
            <p:cNvPr id="2" name="Rectangle 1"/>
            <p:cNvSpPr/>
            <p:nvPr/>
          </p:nvSpPr>
          <p:spPr>
            <a:xfrm>
              <a:off x="2964044" y="304288"/>
              <a:ext cx="6400000" cy="3599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2610" y="346458"/>
              <a:ext cx="3382505" cy="351415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want the real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Miraculous. And you’re going to give it to me.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4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Peacock</a:t>
            </a:r>
          </a:p>
        </p:txBody>
      </p:sp>
      <p:sp>
        <p:nvSpPr>
          <p:cNvPr id="5" name="Option 2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Monkey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ption 1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Dog</a:t>
            </a:r>
          </a:p>
        </p:txBody>
      </p:sp>
    </p:spTree>
    <p:extLst>
      <p:ext uri="{BB962C8B-B14F-4D97-AF65-F5344CB8AC3E}">
        <p14:creationId xmlns:p14="http://schemas.microsoft.com/office/powerpoint/2010/main" val="214371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7D16BB8-EB18-6369-10AF-5437631EB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6400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88"/>
              <a:ext cx="3382505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Girlfriend</a:t>
            </a:r>
          </a:p>
        </p:txBody>
      </p:sp>
      <p:sp>
        <p:nvSpPr>
          <p:cNvPr id="4" name="Option 2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Ladybug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Guardian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I've lost all the Miraculous! I'm the worst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ever!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27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8423415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locate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fetch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hunt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adoration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56958" y="2395726"/>
            <a:ext cx="19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022" y="2395726"/>
            <a:ext cx="1980000" cy="198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5894" y="2395726"/>
            <a:ext cx="1980000" cy="198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172584-DEFD-4EEB-5ABA-ACE123685A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471" y="2395726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24105F-5387-9B38-8E1E-562D26A71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7CDAFFEA-8248-2131-4F1C-BB38E4011653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F34D282-823A-1C3F-3EE2-02EBF1BC30E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C7CB8D4B-6206-3342-F716-D83E8CE83302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>
            <a:extLst>
              <a:ext uri="{FF2B5EF4-FFF2-40B4-BE49-F238E27FC236}">
                <a16:creationId xmlns:a16="http://schemas.microsoft.com/office/drawing/2014/main" id="{53673560-6835-AAA3-2874-D2A1A9BE9784}"/>
              </a:ext>
            </a:extLst>
          </p:cNvPr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D00433B-0A81-6874-CC13-66C0E7281D30}"/>
              </a:ext>
            </a:extLst>
          </p:cNvPr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1D555EBA-6DA1-7ED7-0213-BF10A593AF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9423948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adoration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hunt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fetch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locate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FD468D33-6C61-96D0-7CE0-8E03BEF8063E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12E61F6-65FD-2D50-7C03-39F42EF62F2C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E133273-57D0-3681-B657-7B8055B69469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4172EA11-2B11-A21D-0A80-7AC5B6069D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56958" y="2395726"/>
            <a:ext cx="19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A8036A2-C913-196F-ADA0-E697EC8D60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022" y="2395726"/>
            <a:ext cx="1980000" cy="198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B455B47-2A49-15B4-0168-DBCEAA6948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5894" y="2395726"/>
            <a:ext cx="1980000" cy="198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3B101F-BDB8-4D9B-8765-2DAEC5A945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471" y="2395726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53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7034252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Adrien is on the train to London.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Pennybug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&amp; Felix travel to the future.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Marinette gives the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kwamis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macaroons.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Gabriel gives Felix the Peacock Miraculous.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Felix steals the yoyo.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19668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2E9F75-8988-D4B8-8CE0-2E1CBBBF61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8D68D33-223E-DFDD-5830-F7868161AB54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7CD091D2-014D-F14C-0B42-FFA67452A15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73AEA6-3B1C-F9DB-0F59-3E261A50F1A0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08EE7D1-D75B-65EA-693A-37CF9763D519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6A4DC5F8-F5CD-8178-EE54-FCEE5B31E25F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11327A65-6944-F676-3673-081A5E6F743D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4338802-B131-AA42-20C3-3040D80E28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4371902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Adrien is on the train to London.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Pennybug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&amp; Felix travel to the future.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Marinette gives the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kwamis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macaroons.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Gabriel gives Felix the Peacock Miraculous.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Felix steals the yoyo.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E7598F72-D084-A9A9-E415-7146FC849073}"/>
              </a:ext>
            </a:extLst>
          </p:cNvPr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4955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access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通道 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æksɛs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courage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勇气 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kʌrɪʤ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direct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直接的 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daɪˈrɛkt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divide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分 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dɪˈvaɪd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doubt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怀疑 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daʊt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loyal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忠诚的 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lɔɪəl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object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对象 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ɒbʤɪkt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portal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门户网站 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pɔːtᵊl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renounce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宣布放弃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rɪˈnaʊns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402F3C-605C-6F6B-D713-5A4919415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21A4E3EC-32F0-190A-DE5E-CA9817EE9E78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F6EEBC89-31BE-5618-AFA5-E211C5382660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1C643BAD-DC95-6B2C-FE0E-55638607557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FC71CA76-DA89-7E14-8574-EB0B3403631E}"/>
              </a:ext>
            </a:extLst>
          </p:cNvPr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勇气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daʊt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忠诚的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0418402-10A9-EF9B-E16C-6994B8369EDF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E97FB0F-0EA1-A5BA-04B6-27DE52849D8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FADEB09-EF87-B697-88D5-44A8B4DD7492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841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8031B-BD4E-E508-30E3-B2EDB3A734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A95537F7-1541-0382-375C-9C40F13467DC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7408B4D4-4943-A24D-8122-4D5A6DD0CAD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16EC4D02-EF35-F11A-9939-1023CAECC900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DA9FC6B7-47E4-E961-5068-E2919DAF0E65}"/>
              </a:ext>
            </a:extLst>
          </p:cNvPr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勇气 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courage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daʊt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doubt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忠诚的 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loyal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AD48018-4A97-939D-AA1E-ED54031E891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71CD80D9-FF98-8C75-3EB3-DC2F561900F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6409C56-A9DE-2138-ABDD-F8F2742B231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038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>
                <a:solidFill>
                  <a:srgbClr val="FFFF00"/>
                </a:solidFill>
                <a:cs typeface="Arial" panose="020B0604020202020204" pitchFamily="34" charset="0"/>
              </a:rPr>
              <a:t>RISK 2. PART 2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Pennybug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: Thanks to your superpower, you can locate any object that you've touched before.</a:t>
            </a:r>
          </a:p>
          <a:p>
            <a:pPr algn="l"/>
            <a:r>
              <a:rPr lang="en-GB" altLang="zh-CN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Flairmidable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: Oh! Uh... Like this?</a:t>
            </a:r>
          </a:p>
          <a:p>
            <a:pPr algn="l"/>
            <a:r>
              <a:rPr lang="en-GB" altLang="zh-CN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Pennybug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: No! With the ball. A light touch will be enough.</a:t>
            </a:r>
          </a:p>
          <a:p>
            <a:pPr algn="l"/>
            <a:r>
              <a:rPr lang="en-GB" altLang="zh-CN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Flairmidable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: Okay, I get it. What about the object I'm supposed to find? Where is it?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06686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Ladybug: Spots off!</a:t>
            </a:r>
          </a:p>
          <a:p>
            <a:pPr algn="l"/>
            <a:r>
              <a:rPr lang="en-GB" altLang="zh-CN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Flairmidable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: Lay down!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Thanks again, Adrien. I'll take you back to the train.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Félix: I don't wanna get back on that train.</a:t>
            </a:r>
            <a:b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I wanna stay and fight with you.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What about your trip? Are you going to stand up to your father?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Félix: Yes. You've given me the courage I need.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2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Rena Furtive: Let's rest.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Alya: (sadly) I'm sorry. I couldn't lie to Nino, we share everything, you know?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Ladybug: I get it. I share everything with my best friend, and I wasn't able to lie to her either.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Alya: You shouldn't ever trust me with it again. It's too risky, now that Shadow Moth knows.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84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0265642-8E8E-5F5F-531A-21F2FD90D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2964044" y="304288"/>
            <a:chExt cx="6400000" cy="3599999"/>
          </a:xfrm>
        </p:grpSpPr>
        <p:sp>
          <p:nvSpPr>
            <p:cNvPr id="2" name="Rectangle 1"/>
            <p:cNvSpPr/>
            <p:nvPr/>
          </p:nvSpPr>
          <p:spPr>
            <a:xfrm>
              <a:off x="2964044" y="304288"/>
              <a:ext cx="6400000" cy="3599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2610" y="346458"/>
              <a:ext cx="3382505" cy="351415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Ladybug with a few extra powers.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4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Pennybug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2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Timebug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ption 1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Multibug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10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434CAA-D8E7-5D11-395B-304D8E6FB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smelled</a:t>
            </a:r>
          </a:p>
        </p:txBody>
      </p:sp>
      <p:sp>
        <p:nvSpPr>
          <p:cNvPr id="4" name="Option 2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captured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touched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 to your superpower, you can locate any object that you've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512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45673</TotalTime>
  <Words>513</Words>
  <Application>Microsoft Office PowerPoint</Application>
  <PresentationFormat>Widescreen</PresentationFormat>
  <Paragraphs>83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Blue Highway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Miraculous Ladybug: Risk 2. Part 2</dc:title>
  <dc:creator>Mehdi</dc:creator>
  <cp:lastModifiedBy>Mohammed Baybars Mehdi</cp:lastModifiedBy>
  <cp:revision>9774</cp:revision>
  <dcterms:created xsi:type="dcterms:W3CDTF">2017-12-17T18:25:04Z</dcterms:created>
  <dcterms:modified xsi:type="dcterms:W3CDTF">2025-07-28T11:01:16Z</dcterms:modified>
</cp:coreProperties>
</file>