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45" r:id="rId4"/>
    <p:sldId id="2546" r:id="rId5"/>
    <p:sldId id="1766" r:id="rId6"/>
    <p:sldId id="2349" r:id="rId7"/>
    <p:sldId id="2448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47" r:id="rId16"/>
    <p:sldId id="2355" r:id="rId17"/>
    <p:sldId id="254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45"/>
            <p14:sldId id="2546"/>
            <p14:sldId id="1766"/>
            <p14:sldId id="2349"/>
            <p14:sldId id="2448"/>
            <p14:sldId id="2531"/>
            <p14:sldId id="2431"/>
            <p14:sldId id="2432"/>
            <p14:sldId id="2433"/>
            <p14:sldId id="2434"/>
            <p14:sldId id="2435"/>
            <p14:sldId id="2468"/>
            <p14:sldId id="2547"/>
            <p14:sldId id="2355"/>
            <p14:sldId id="254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RISK 2. PART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A05D9-0B20-F063-76CF-E12761703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E9C1A-135D-68A3-7309-3BCBF510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Douyin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Finally! Something more exciting than power 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B10E9-874A-3D69-0DB5-69AED5DA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rescue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won't be able to defeat him if we keep having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D75ED2-EFF9-3BDC-4A1A-CC0EBA777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You'll never find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'cause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object's hidden from you!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akuma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83B708-049D-930F-ED7E-14EF451C6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brochure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Jardin des Plantes? It's from yesterday.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73636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schedule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risky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voyage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69144-3545-AC98-DC63-4CC19ACC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25D6275-3993-71DF-43D2-194FFD377322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02D9FB-F2D7-BAE1-1BE4-BE49EE3882B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CBC852A-1FB0-29F5-E1EB-3DA63205937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4DF37F2F-570F-094B-EB63-1FA6BD5BC6A1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9E998F-7285-8C21-6BB6-8A043F046880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4FA0B84-F58F-9CB7-8360-6E2FA1B98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3157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voyage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schedule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risky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30FB2-1A3E-47B9-D0B1-01F48F85BA8E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EE8CAB-1962-98EE-2D07-0A4BBADAC97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F8F23D8-B29A-12B7-4C11-8337BA1E69B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230FAD4-7DAF-7C00-2F1F-904D7EE3D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E7100A-2EE6-09DD-EEC2-8EB00C1F4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FF6409-59DE-B777-EE5A-213F475AB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E45526-4930-27FC-49E3-2D61F085CE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17770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Felix is on the train to London.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tells Cat Noir where Rena Rouge is hidden.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has the mark of a frog's foot on her neck.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Froggy has the akuma.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has a ticket from yesterday.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1C1BD-7414-3516-9F51-FA7B4CEB4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F0E1CFA-E7BE-C9DD-FBFE-F7E982A62375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971224-92F9-9CC6-293D-BAACE6985BE2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864491-1618-563E-8102-50AEC8F8CD8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FBE5F8-DC0F-F86C-0848-17A025561E95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428E5C0-39BE-66B5-278E-747244CCAF3A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FDA3F19-D973-577C-02E8-27A36BEF962D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520160-5A8C-98CE-3400-01B87B098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0656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Felix is on the train to London.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tells Cat Noir where Rena Rouge is hidden.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has the mark of a frog's foot on her neck.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Froggy has the akuma.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has a ticket from yesterday.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06C12C1-C3EA-A896-0356-997F097AF633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5764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countless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无数的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kaʊntləs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ensure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确保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ɪnˈʃɔ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limit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限制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lɪmɪt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multitude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群众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mʌltɪtjuːd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opportunity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机会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ˌ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ɒpəˈʧuːnəti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reinforcement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巩固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ˌ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riːɪnˈfɔːsmənt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seize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抓住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siːz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teleport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远距离传送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tɛləˈpɔrt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wrap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ræp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02F3C-605C-6F6B-D713-5A491941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1A4E3EC-32F0-190A-DE5E-CA9817EE9E78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6EEBC89-31BE-5618-AFA5-E211C5382660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C643BAD-DC95-6B2C-FE0E-55638607557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C71CA76-DA89-7E14-8574-EB0B3403631E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限制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ɒpəˈʧuːnəti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tɛləˈpɔrt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418402-10A9-EF9B-E16C-6994B8369EDF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E97FB0F-0EA1-A5BA-04B6-27DE52849D8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FADEB09-EF87-B697-88D5-44A8B4DD749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4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E16BA-33EA-8C32-0ADF-5820668E7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6197A-13D3-B45D-E3C0-8AE44145E803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1FB43D-9B98-00B4-84FC-C3D8C65787D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53DCD9C-F265-EF5D-42C2-D6923FCAC9E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9FDF02C-D2AD-22F9-0549-13B2F8990593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限制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limit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ɒpəˈʧuːnəti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opportunity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tɛləˈpɔrt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teleport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C09F00-0EE0-B952-4185-F2DB8D56F4F1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423E029-AE8D-ACC1-C018-88E9E8CEB6A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7EA7BA9-D42C-70C9-E4CB-1A88465B007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6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RISK 2.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What's wrong with you? It's dangerous to stay here, shoo!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Hey, little buddy old pal! Over here!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Don't stay here, otherwise you risk getting hit by the bad guy!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Risk: I'm Froggy, here I come. I'm not afraid of anyone.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Come on, no time to waste!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Finally! Something more exciting than power or money - the magic of cinema!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This is no time for a film shoot,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Mayor! It's pretty risky, okay?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Person on the helicopter: Head straight for him! If he attacks us, that'll make for some great footage!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Do you think this villain is the reason why people are acting unusual?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Rena Furtive: Ladybug, everyone's got a mark in a shape of a frog's foot on their necks.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What?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Rena Furtive: You, Cat Noir, the others, all the people of Paris... we've all got that mark!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Blind! We were blind. We're not just dealing with a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sentimonster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 There's also an akumatized villain!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That's why we're being so careless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1A8715-0ED3-A3D5-1B96-76EC9C819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ensure that Ladybug and Cat Noir will take countless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gambles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chances</a:t>
            </a: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BCBECB-2A75-1380-FA0D-0090291A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identities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why do you know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other holders? So why not me?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45580</TotalTime>
  <Words>568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Risk 2. Part 1</dc:title>
  <dc:creator>Mehdi</dc:creator>
  <cp:lastModifiedBy>Mohammed Baybars Mehdi</cp:lastModifiedBy>
  <cp:revision>9742</cp:revision>
  <dcterms:created xsi:type="dcterms:W3CDTF">2017-12-17T18:25:04Z</dcterms:created>
  <dcterms:modified xsi:type="dcterms:W3CDTF">2025-07-26T11:43:30Z</dcterms:modified>
</cp:coreProperties>
</file>