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528" r:id="rId4"/>
    <p:sldId id="2540" r:id="rId5"/>
    <p:sldId id="1766" r:id="rId6"/>
    <p:sldId id="2349" r:id="rId7"/>
    <p:sldId id="2448" r:id="rId8"/>
    <p:sldId id="2531" r:id="rId9"/>
    <p:sldId id="2431" r:id="rId10"/>
    <p:sldId id="2432" r:id="rId11"/>
    <p:sldId id="2433" r:id="rId12"/>
    <p:sldId id="2434" r:id="rId13"/>
    <p:sldId id="2435" r:id="rId14"/>
    <p:sldId id="2468" r:id="rId15"/>
    <p:sldId id="2543" r:id="rId16"/>
    <p:sldId id="2355" r:id="rId17"/>
    <p:sldId id="25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528"/>
            <p14:sldId id="2540"/>
            <p14:sldId id="1766"/>
            <p14:sldId id="2349"/>
            <p14:sldId id="2448"/>
            <p14:sldId id="2531"/>
            <p14:sldId id="2431"/>
            <p14:sldId id="2432"/>
            <p14:sldId id="2433"/>
            <p14:sldId id="2434"/>
            <p14:sldId id="2435"/>
            <p14:sldId id="2468"/>
            <p14:sldId id="2543"/>
            <p14:sldId id="2355"/>
            <p14:sldId id="254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3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25/07/2025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RISK 1.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338BB-7745-3C4C-6C1F-6943C0B87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E45068-41BA-088F-7EE3-2DA7EECA4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not trying to save him from Lila, but from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30FC7C-40EF-8A69-3CA6-11140DA31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suitcases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me! Could you give me a hand with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62A9347-E421-E3BC-979B-8600B777B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save a prince from a dragon, you need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knight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lucky charm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49ED63-E298-73C2-F417-024522A00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slave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bitch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 are you going to remain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Adrien?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6721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sunset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knight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puppet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hazelnuts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647D2-6CDB-FC43-3EDA-003E5D49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3F9125E-DFDF-5979-ACEA-0F2F13C3267A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C512249-3CFA-7FB3-1D05-F2657338507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806C249-CF65-A6CD-22FD-2A3DD340749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55D03972-5D64-9FC4-F5B5-86E0CC8126FD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545897-7266-D1AF-1C24-424464B3B3A1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F8E4F34-1973-6451-5F8B-7C283063C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23426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hazelnuts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puppet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knight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sunset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931DCEC9-8660-2EA6-7267-DD4CF100585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D784CE5-C313-F037-5C3A-5F32EE5849E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9EC4DC5-16B5-4260-ABE1-5C1C50226D6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F3A8322-C8B4-7872-24F7-59FD19C0D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A1A199-8D18-C91F-EB00-472882AFC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F100E3-51A0-31AF-3B25-D17077D0D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0AF857-6E0A-3FA6-933E-DF5217BA12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79622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Chloé's mum has a private jet.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Marinette's plan is to turn Adrien into a potato.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Felix is Adrien's cousin.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Kagami scolds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gets on the train to Berlin.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3CF4A-FB1F-51ED-D5FC-46C769458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A9030D7-1183-1D83-57F1-72563637FF05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4C691C3-EDA8-C41C-55BF-1DB15852605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A2D09E-108C-6D7D-EC00-1D5C12649B7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A213F4F-DABF-1A5A-C32F-874FF4BFFC96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2FB267B-2533-E183-3B3C-9DEA74D4B974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52CD2C8-C84A-9157-E489-C0C6C862AA2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F7C9D36-12A1-1092-1EA3-40E08D491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50613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Chloé's mum has a private jet.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Marinette's plan is to turn Adrien into a potato.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Felix is Adrien's cousin.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Kagami scolds Adrien.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 gets on the train to Berlin.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55B2CE09-66C5-71A9-611A-C4094CD2115A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231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disobey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不服从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dɪsəˈbeɪ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frustrate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使沮丧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frʌsˈtreɪt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invisible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看不见的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ɪnˈvɪzəbᵊl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liberate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解放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lɪbəreɪt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meantime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同时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miːntaɪm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mock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嘲弄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mɒk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model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模型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mɒdᵊl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parameter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参数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pəˈræmɪtə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voyage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航行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vɔɪɪʤ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2642-654B-C694-C97A-4FA65402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30A4F3E-7B26-BF35-188F-31922095811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F11716-5A21-2773-EFDC-735535B5409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98EFB92-449A-B09E-AA14-9B6EFC62CC3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7CFBD5-39DC-F2FE-3948-09F99E00BA2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ɪnˈvɪzəbᵊl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模型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航行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07A12F-3D99-54FF-68E6-98BFABE8EEC3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3B7C753-267B-8204-A3FA-3ADE09F881B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CB5BAB1-7915-A89B-A89C-6E7F0D2F04E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927ED-8DFC-7335-CDF0-46516179E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D34B963-CD42-11DC-1AAA-C849382383A3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E80E531-7153-3339-0A67-2F3A6DA9BD8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968B113-3AF4-E0DE-3ED2-5D130E4BAC0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4DED86C-79C7-1B5F-0048-27429081C627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ɪnˈvɪzəbᵊl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invisible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模型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model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航行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voyage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6087A7-F410-6D35-CD52-712E1096FF6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24AA972-A5CE-D60B-EE8F-3E32D2EF247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F1B2DA-4D42-6C05-FA7B-C2AE945284D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1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RISK 1.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You better send me some local music from your trip!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Kim: The photos of all the beaches where you swim!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And of the pretty sunsets!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Mr.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D'Argencourt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You so richly deserve to finally see the beauty of this world!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Nino: Hang on! You wanna stop Adrien from travelling around the world? Adrien who's never allowed outside his house? Adrien who's never seen anything his whole life?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It's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'cause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Lila's going with him, isn't it?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If you love him, you gotta let him go and live his dream!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But it's not his dream! Adrien hates the film shoots!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It's all over, Tikki.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He'll be back, Marinette. He's just going on a voyage!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Of course, Voyage! Ladybug may have failed, but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Pegabug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will bring him back! And together we'll go talk to his father!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You wanna use the Miraculous of the Horse and teleport yourself, just for that?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I'm ready to risk everything.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6BAE04-544C-D30C-B3F4-8E4CB6E7E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better send me some local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your trip!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</a:t>
            </a:r>
          </a:p>
        </p:txBody>
      </p:sp>
    </p:spTree>
    <p:extLst>
      <p:ext uri="{BB962C8B-B14F-4D97-AF65-F5344CB8AC3E}">
        <p14:creationId xmlns:p14="http://schemas.microsoft.com/office/powerpoint/2010/main" val="8981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E99D8-DA8C-FDF6-6D5D-7E9A65152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turnip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Adrien. Alya, you'll be the juice box.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45472</TotalTime>
  <Words>517</Words>
  <Application>Microsoft Office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Risk 1. Part 2</dc:title>
  <dc:creator>Mehdi</dc:creator>
  <cp:lastModifiedBy>Mohammed Baybars Mehdi</cp:lastModifiedBy>
  <cp:revision>9704</cp:revision>
  <dcterms:created xsi:type="dcterms:W3CDTF">2017-12-17T18:25:04Z</dcterms:created>
  <dcterms:modified xsi:type="dcterms:W3CDTF">2025-07-25T14:34:47Z</dcterms:modified>
</cp:coreProperties>
</file>