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528" r:id="rId4"/>
    <p:sldId id="2540" r:id="rId5"/>
    <p:sldId id="1766" r:id="rId6"/>
    <p:sldId id="2448" r:id="rId7"/>
    <p:sldId id="2349" r:id="rId8"/>
    <p:sldId id="2531" r:id="rId9"/>
    <p:sldId id="2431" r:id="rId10"/>
    <p:sldId id="2432" r:id="rId11"/>
    <p:sldId id="2433" r:id="rId12"/>
    <p:sldId id="2434" r:id="rId13"/>
    <p:sldId id="2435" r:id="rId14"/>
    <p:sldId id="2468" r:id="rId15"/>
    <p:sldId id="2541" r:id="rId16"/>
    <p:sldId id="2355" r:id="rId17"/>
    <p:sldId id="254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528"/>
            <p14:sldId id="2540"/>
            <p14:sldId id="1766"/>
            <p14:sldId id="2448"/>
            <p14:sldId id="2349"/>
            <p14:sldId id="2531"/>
            <p14:sldId id="2431"/>
            <p14:sldId id="2432"/>
            <p14:sldId id="2433"/>
            <p14:sldId id="2434"/>
            <p14:sldId id="2435"/>
            <p14:sldId id="2468"/>
            <p14:sldId id="2541"/>
            <p14:sldId id="2355"/>
            <p14:sldId id="254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1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24/07/2025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RISK 1. PART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16328-3E31-5CE4-BFA0-2996A9B76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8E52AB-FC4A-D8AB-AFA0-23F127724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night, your father had an idea for a new ad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E1CFA-468C-2F3C-8EA6-5891FD62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superhero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want to be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anymore.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762E004-49AB-A0BE-06D0-0C9B7E303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last several months all over the world.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shoot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89845F-3C64-6827-D7FC-E0056D660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one would understand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13736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perfume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dungeon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fawning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pigeon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40EA5-2D3A-958F-EF4A-5325AF913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9A009AD-285A-21BC-A63B-207BC59FA122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34F870-99DE-B536-C65D-A575423A291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16D49FB-7AA3-4AC1-DE8C-053D2D665AD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6B09EC81-6AA8-2A0A-F434-AD4EAD7176B3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E0C9EB5-DA5F-2849-31BC-F2549A89EEE1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D94CD5-936E-F0C5-D30B-6CD3D2AFF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53203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pigeon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perfume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dungeon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fawning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5CDD2-DAAC-45EA-AD82-DC4CCA562AA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4AF4B6F-38F0-40FC-729E-637291FC95D0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3D64E54-849E-444F-E221-C64759367C8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3E8B0A7-ECF8-F619-7106-40C3C7E8D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BA2C33-9156-1E3A-60EC-4A9DB7AFC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7A1000-9C81-97D5-99A0-4C0967BEC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8BD95-7606-8864-3D1A-F7C6959BFE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33566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Peacock Miraculous is damaged.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Adrien has Spanish classes.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 has to travel the world with Lila.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is late for school.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 loves film shoots.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F6F5E-EA11-3077-41A3-03E67790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651B6C1-45D7-DDD8-3A2E-8887D26578CF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E590D1-B98F-4A1D-B5E9-67A164F8664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11C6463-98A7-D06F-6867-80096BE2E0C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7F83F4C-ABEE-DD8C-B98B-CCEBC4148B60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CFB16E4-224E-CED3-CED6-10A500E4D75D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F864DBE-EEE0-D7D0-51FB-9C809160E8FB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276C34-2D23-ED10-C3D5-CCC86D365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12438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Peacock Miraculous is damaged.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Adrien has Spanish classes.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 has to travel the world with Lila.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is late for school.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 loves film shoots.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43DCBC2-5C5F-8858-AC20-3E34687C40B2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499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ambitious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雄心勃勃的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æmˈbɪʃəs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brand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品牌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brænd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campaign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运动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kæmˈpeɪn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combined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联合的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kəmˈbaɪnd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discrete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离散的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dɪˈskriːt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homage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致敬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hɒmɪʤ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reckless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鲁莽的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rɛkləs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secure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保护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sɪˈkjʊə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spikes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尖刺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spaɪks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82642-654B-C694-C97A-4FA654022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30A4F3E-7B26-BF35-188F-31922095811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7F11716-5A21-2773-EFDC-735535B5409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98EFB92-449A-B09E-AA14-9B6EFC62CC3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7CFBD5-39DC-F2FE-3948-09F99E00BA2D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品牌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kəmˈbaɪnd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spaɪks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07A12F-3D99-54FF-68E6-98BFABE8EEC3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3B7C753-267B-8204-A3FA-3ADE09F881B6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CB5BAB1-7915-A89B-A89C-6E7F0D2F04E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0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927ED-8DFC-7335-CDF0-46516179E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D34B963-CD42-11DC-1AAA-C849382383A3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E80E531-7153-3339-0A67-2F3A6DA9BD8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968B113-3AF4-E0DE-3ED2-5D130E4BAC0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4DED86C-79C7-1B5F-0048-27429081C627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品牌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brand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kəmˈbaɪnd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combined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spaɪks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spikes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6087A7-F410-6D35-CD52-712E1096FF6B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24AA972-A5CE-D60B-EE8F-3E32D2EF247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7F1B2DA-4D42-6C05-FA7B-C2AE945284D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1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RISK 1.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Nathalie: It wasn't a mistake. I was the one who decided to use the Peacock Miraculous despite it being damaged. I was fully aware of the risk that I was taking.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Gabriel: A risk... of course! She never makes mistakes, because she never takes any risks!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I need a villain who will force Ladybug to take risks.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Adrien doesn't look happy, and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I feel like I'm the only one who sees it!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You can see it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'cause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 you love him, Marinette!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I've got to tell him before he leaves, but I'm just gonna mess it all up as usual!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Risk: I'm Froggy, here I come, I'm not afraid of anyone.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06686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Are you really leaving for several months?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That's what my father's decided.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If only you knew how sick I am of all of it, the photos, the film shoots, all these people fawning over me who don't even know me!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These ads that don't make any sense? And now I'm expected to just leave my friends and travel to the end of the world.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C75E8DC-41EE-E8AD-6F45-F31C3204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Ladybug never makes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mistake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 of tea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pot</a:t>
            </a:r>
          </a:p>
        </p:txBody>
      </p:sp>
    </p:spTree>
    <p:extLst>
      <p:ext uri="{BB962C8B-B14F-4D97-AF65-F5344CB8AC3E}">
        <p14:creationId xmlns:p14="http://schemas.microsoft.com/office/powerpoint/2010/main" val="8981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8D9587-8615-887C-C0E4-49F654BE2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Foggy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Moggy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Froggy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come back! It's time to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home!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45324</TotalTime>
  <Words>509</Words>
  <Application>Microsoft Office PowerPoint</Application>
  <PresentationFormat>Widescreen</PresentationFormat>
  <Paragraphs>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Risk 1. Part 1</dc:title>
  <dc:creator>Mehdi</dc:creator>
  <cp:lastModifiedBy>Mohammed Baybars Mehdi</cp:lastModifiedBy>
  <cp:revision>9669</cp:revision>
  <dcterms:created xsi:type="dcterms:W3CDTF">2017-12-17T18:25:04Z</dcterms:created>
  <dcterms:modified xsi:type="dcterms:W3CDTF">2025-07-24T21:53:24Z</dcterms:modified>
</cp:coreProperties>
</file>