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151" r:id="rId2"/>
    <p:sldId id="1423" r:id="rId3"/>
    <p:sldId id="2528" r:id="rId4"/>
    <p:sldId id="2537" r:id="rId5"/>
    <p:sldId id="1766" r:id="rId6"/>
    <p:sldId id="2448" r:id="rId7"/>
    <p:sldId id="2349" r:id="rId8"/>
    <p:sldId id="2531" r:id="rId9"/>
    <p:sldId id="2431" r:id="rId10"/>
    <p:sldId id="2432" r:id="rId11"/>
    <p:sldId id="2433" r:id="rId12"/>
    <p:sldId id="2434" r:id="rId13"/>
    <p:sldId id="2435" r:id="rId14"/>
    <p:sldId id="2468" r:id="rId15"/>
    <p:sldId id="2538" r:id="rId16"/>
    <p:sldId id="2355" r:id="rId17"/>
    <p:sldId id="2539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6107144-B6C3-4D1E-9B6D-ED3D7F2E72DB}">
          <p14:sldIdLst>
            <p14:sldId id="2151"/>
            <p14:sldId id="1423"/>
            <p14:sldId id="2528"/>
            <p14:sldId id="2537"/>
            <p14:sldId id="1766"/>
            <p14:sldId id="2448"/>
            <p14:sldId id="2349"/>
            <p14:sldId id="2531"/>
            <p14:sldId id="2431"/>
            <p14:sldId id="2432"/>
            <p14:sldId id="2433"/>
            <p14:sldId id="2434"/>
            <p14:sldId id="2435"/>
            <p14:sldId id="2468"/>
            <p14:sldId id="2538"/>
            <p14:sldId id="2355"/>
            <p14:sldId id="2539"/>
          </p14:sldIdLst>
        </p14:section>
        <p14:section name="Untitled Section" id="{06F52C5A-3A0A-4EBA-BDFF-028126A259AA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ohammed Baybars Mehdi" initials="MBM" lastIdx="0" clrIdx="0">
    <p:extLst>
      <p:ext uri="{19B8F6BF-5375-455C-9EA6-DF929625EA0E}">
        <p15:presenceInfo xmlns:p15="http://schemas.microsoft.com/office/powerpoint/2012/main" userId="9177cdc886dc1865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4" autoAdjust="0"/>
    <p:restoredTop sz="94370" autoAdjust="0"/>
  </p:normalViewPr>
  <p:slideViewPr>
    <p:cSldViewPr snapToGrid="0">
      <p:cViewPr varScale="1">
        <p:scale>
          <a:sx n="80" d="100"/>
          <a:sy n="80" d="100"/>
        </p:scale>
        <p:origin x="122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62DF98-8DEE-4BAE-815E-34D068C0FDA0}" type="datetimeFigureOut">
              <a:rPr lang="en-GB" smtClean="0"/>
              <a:t>22/07/2025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098CF4-CBC8-4A7C-81A1-088AC033A11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008843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7/22/2025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0645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7/22/2025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8355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7/22/2025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0465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7/22/2025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6185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7/22/2025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3285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7/22/2025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0822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7/22/2025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5749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7/22/2025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8351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7/22/2025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0023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7/22/2025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7149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7/22/2025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8676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A3C822-21DE-4921-AEFF-152223691710}" type="datetimeFigureOut">
              <a:rPr lang="en-US" smtClean="0"/>
              <a:t>7/22/2025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927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audio" Target="../media/audio2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audio" Target="../media/audio2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audio" Target="../media/audio2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audio" Target="../media/audio2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8D3CE753-4C72-426D-AD5B-1CF377BFAB07}"/>
              </a:ext>
            </a:extLst>
          </p:cNvPr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23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466FBBAD-27C6-45AE-985D-581952BC95CE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Chevron 19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3396729D-476F-4CB4-B4DC-C48DE2F74B9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8A0BAC2-117D-4EBD-9E6C-F53C570D6D16}"/>
              </a:ext>
            </a:extLst>
          </p:cNvPr>
          <p:cNvGrpSpPr/>
          <p:nvPr/>
        </p:nvGrpSpPr>
        <p:grpSpPr>
          <a:xfrm>
            <a:off x="11458721" y="242122"/>
            <a:ext cx="540000" cy="540000"/>
            <a:chOff x="11006440" y="242122"/>
            <a:chExt cx="540000" cy="540000"/>
          </a:xfrm>
        </p:grpSpPr>
        <p:sp>
          <p:nvSpPr>
            <p:cNvPr id="26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35A7EFDF-9552-4A69-858F-42269C0E11EB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D6DBDC63-3AA0-42BA-ADA4-9C6EA6B46397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E3BFB674-CAFB-4099-8592-4D125E7E9D1A}"/>
              </a:ext>
            </a:extLst>
          </p:cNvPr>
          <p:cNvSpPr txBox="1">
            <a:spLocks/>
          </p:cNvSpPr>
          <p:nvPr/>
        </p:nvSpPr>
        <p:spPr>
          <a:xfrm>
            <a:off x="308232" y="273390"/>
            <a:ext cx="11547436" cy="70338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800" b="1" dirty="0">
                <a:solidFill>
                  <a:srgbClr val="FFFF00"/>
                </a:solidFill>
                <a:cs typeface="Arial" panose="020B0604020202020204" pitchFamily="34" charset="0"/>
              </a:rPr>
              <a:t>MIRACULOUS LADYBUG: CROCODUEL. PART 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6376BF0-4484-302E-B139-08A563207E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600" y="975600"/>
            <a:ext cx="10240000" cy="57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387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F0E69D2-D6F6-46D2-C976-FBC68B66CA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  <p:grpSp>
        <p:nvGrpSpPr>
          <p:cNvPr id="15" name="Angry Monkey"/>
          <p:cNvGrpSpPr/>
          <p:nvPr/>
        </p:nvGrpSpPr>
        <p:grpSpPr>
          <a:xfrm>
            <a:off x="2880231" y="381599"/>
            <a:ext cx="6658879" cy="3687939"/>
            <a:chOff x="2880232" y="381600"/>
            <a:chExt cx="6400000" cy="3600000"/>
          </a:xfrm>
        </p:grpSpPr>
        <p:sp>
          <p:nvSpPr>
            <p:cNvPr id="16" name="Rectangle 15"/>
            <p:cNvSpPr/>
            <p:nvPr/>
          </p:nvSpPr>
          <p:spPr>
            <a:xfrm>
              <a:off x="2880232" y="381600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88576" y="423771"/>
              <a:ext cx="3382505" cy="3514158"/>
            </a:xfrm>
            <a:prstGeom prst="rect">
              <a:avLst/>
            </a:prstGeom>
          </p:spPr>
        </p:pic>
      </p:grpSp>
      <p:sp>
        <p:nvSpPr>
          <p:cNvPr id="14" name="Option 3">
            <a:hlinkClick r:id="" action="ppaction://noaction" highlightClick="1">
              <a:snd r:embed="rId4" name="snoop_dogg_omg.wav"/>
            </a:hlinkClick>
          </p:cNvPr>
          <p:cNvSpPr/>
          <p:nvPr/>
        </p:nvSpPr>
        <p:spPr>
          <a:xfrm>
            <a:off x="8283267" y="5710326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sweethearts</a:t>
            </a:r>
          </a:p>
        </p:txBody>
      </p:sp>
      <p:sp>
        <p:nvSpPr>
          <p:cNvPr id="11" name="Option 2">
            <a:hlinkClick r:id="" action="ppaction://hlinkshowjump?jump=nextslide" highlightClick="1">
              <a:snd r:embed="rId5" name="usher_yeah_002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love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ption 1">
            <a:hlinkClick r:id="" action="ppaction://noaction" highlightClick="1">
              <a:snd r:embed="rId4" name="snoop_dogg_omg.wav"/>
            </a:hlinkClick>
          </p:cNvPr>
          <p:cNvSpPr/>
          <p:nvPr/>
        </p:nvSpPr>
        <p:spPr>
          <a:xfrm>
            <a:off x="3363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married</a:t>
            </a:r>
          </a:p>
        </p:txBody>
      </p: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7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think that they were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once... 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F9DBDC5-866F-44BE-AF2E-92A681EFD032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285E95A-7DEB-4723-88E0-B1D08AA42A27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551F70A-834C-4C0D-A747-762F3CD6E5B8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64229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5C5944B-F352-9CE5-0572-F197FE8B86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  <p:grpSp>
        <p:nvGrpSpPr>
          <p:cNvPr id="15" name="Angry Monkey"/>
          <p:cNvGrpSpPr/>
          <p:nvPr/>
        </p:nvGrpSpPr>
        <p:grpSpPr>
          <a:xfrm>
            <a:off x="2880000" y="381600"/>
            <a:ext cx="6658879" cy="3687939"/>
            <a:chOff x="2880232" y="381600"/>
            <a:chExt cx="6400000" cy="3600000"/>
          </a:xfrm>
        </p:grpSpPr>
        <p:sp>
          <p:nvSpPr>
            <p:cNvPr id="16" name="Rectangle 15"/>
            <p:cNvSpPr/>
            <p:nvPr/>
          </p:nvSpPr>
          <p:spPr>
            <a:xfrm>
              <a:off x="2880232" y="381600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88576" y="423771"/>
              <a:ext cx="3382505" cy="3514158"/>
            </a:xfrm>
            <a:prstGeom prst="rect">
              <a:avLst/>
            </a:prstGeom>
          </p:spPr>
        </p:pic>
      </p:grpSp>
      <p:sp>
        <p:nvSpPr>
          <p:cNvPr id="14" name="Option 3">
            <a:hlinkClick r:id="" action="ppaction://noaction" highlightClick="1">
              <a:snd r:embed="rId4" name="snoop_dogg_omg.wav"/>
            </a:hlinkClick>
          </p:cNvPr>
          <p:cNvSpPr/>
          <p:nvPr/>
        </p:nvSpPr>
        <p:spPr>
          <a:xfrm>
            <a:off x="8283267" y="5710326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puma</a:t>
            </a:r>
          </a:p>
        </p:txBody>
      </p:sp>
      <p:sp>
        <p:nvSpPr>
          <p:cNvPr id="11" name="Option 2">
            <a:hlinkClick r:id="" action="ppaction://hlinkshowjump?jump=nextslide" highlightClick="1">
              <a:snd r:embed="rId5" name="usher_yeah_002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tiger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ption 1">
            <a:hlinkClick r:id="" action="ppaction://noaction" highlightClick="1">
              <a:snd r:embed="rId4" name="snoop_dogg_omg.wav"/>
            </a:hlinkClick>
          </p:cNvPr>
          <p:cNvSpPr/>
          <p:nvPr/>
        </p:nvSpPr>
        <p:spPr>
          <a:xfrm>
            <a:off x="3363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lion</a:t>
            </a:r>
          </a:p>
        </p:txBody>
      </p: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7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Juleka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5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Couffaine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here is the Miraculous of the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F9DBDC5-866F-44BE-AF2E-92A681EFD032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285E95A-7DEB-4723-88E0-B1D08AA42A27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551F70A-834C-4C0D-A747-762F3CD6E5B8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84238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2E6B7CBD-D5D9-3754-F462-25D704B898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  <p:grpSp>
        <p:nvGrpSpPr>
          <p:cNvPr id="11" name="Angry Monkey"/>
          <p:cNvGrpSpPr/>
          <p:nvPr/>
        </p:nvGrpSpPr>
        <p:grpSpPr>
          <a:xfrm>
            <a:off x="2880000" y="381600"/>
            <a:ext cx="6658879" cy="3687939"/>
            <a:chOff x="2964044" y="304288"/>
            <a:chExt cx="6400000" cy="3599999"/>
          </a:xfrm>
        </p:grpSpPr>
        <p:sp>
          <p:nvSpPr>
            <p:cNvPr id="2" name="Rectangle 1"/>
            <p:cNvSpPr/>
            <p:nvPr/>
          </p:nvSpPr>
          <p:spPr>
            <a:xfrm>
              <a:off x="2964044" y="304288"/>
              <a:ext cx="6400000" cy="359999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2610" y="346458"/>
              <a:ext cx="3382505" cy="3514157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D52A261-90A0-459F-9FDE-EB586808606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4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CAE2E66-0372-42F1-998C-D54D2F8574B9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3056B30F-6A88-44FB-9E67-D40330B0986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4" name="Title 1">
            <a:extLst>
              <a:ext uri="{FF2B5EF4-FFF2-40B4-BE49-F238E27FC236}">
                <a16:creationId xmlns:a16="http://schemas.microsoft.com/office/drawing/2014/main" id="{6339B0E7-E2FB-406A-97D7-38CD4EB045A7}"/>
              </a:ext>
            </a:extLst>
          </p:cNvPr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Mom, Dad, I'm sorry, but talk it over instead of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sp>
        <p:nvSpPr>
          <p:cNvPr id="7" name="Option 3">
            <a:hlinkClick r:id="" action="ppaction://hlinkshowjump?jump=nextslide" highlightClick="1">
              <a:snd r:embed="rId4" name="usher_yeah_002.wav"/>
            </a:hlinkClick>
            <a:extLst>
              <a:ext uri="{FF2B5EF4-FFF2-40B4-BE49-F238E27FC236}">
                <a16:creationId xmlns:a16="http://schemas.microsoft.com/office/drawing/2014/main" id="{B21EEF75-1FA5-4CCC-893A-E651451AFC4A}"/>
              </a:ext>
            </a:extLst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arguing</a:t>
            </a:r>
          </a:p>
        </p:txBody>
      </p:sp>
      <p:sp>
        <p:nvSpPr>
          <p:cNvPr id="5" name="Option 2">
            <a:hlinkClick r:id="" action="ppaction://noaction" highlightClick="1">
              <a:snd r:embed="rId5" name="snoop_dogg_omg.wav"/>
            </a:hlinkClick>
            <a:extLst>
              <a:ext uri="{FF2B5EF4-FFF2-40B4-BE49-F238E27FC236}">
                <a16:creationId xmlns:a16="http://schemas.microsoft.com/office/drawing/2014/main" id="{7C792D6E-98C7-4D7F-B5AB-3ADED9C09EBA}"/>
              </a:ext>
            </a:extLst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shouting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ption 1">
            <a:hlinkClick r:id="" action="ppaction://noaction" highlightClick="1">
              <a:snd r:embed="rId5" name="snoop_dogg_omg.wav"/>
            </a:hlinkClick>
            <a:extLst>
              <a:ext uri="{FF2B5EF4-FFF2-40B4-BE49-F238E27FC236}">
                <a16:creationId xmlns:a16="http://schemas.microsoft.com/office/drawing/2014/main" id="{3B4CD753-5837-4936-9B4E-C448CCBA6F7F}"/>
              </a:ext>
            </a:extLst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fighting</a:t>
            </a:r>
          </a:p>
        </p:txBody>
      </p:sp>
    </p:spTree>
    <p:extLst>
      <p:ext uri="{BB962C8B-B14F-4D97-AF65-F5344CB8AC3E}">
        <p14:creationId xmlns:p14="http://schemas.microsoft.com/office/powerpoint/2010/main" val="2143711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7B94182-4C9E-129B-B3F6-C734E6EAE9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  <p:grpSp>
        <p:nvGrpSpPr>
          <p:cNvPr id="14" name="Angry Monkey"/>
          <p:cNvGrpSpPr/>
          <p:nvPr/>
        </p:nvGrpSpPr>
        <p:grpSpPr>
          <a:xfrm>
            <a:off x="2880231" y="381599"/>
            <a:ext cx="6658879" cy="3686400"/>
            <a:chOff x="2880232" y="381600"/>
            <a:chExt cx="6400000" cy="3600000"/>
          </a:xfrm>
        </p:grpSpPr>
        <p:sp>
          <p:nvSpPr>
            <p:cNvPr id="18" name="Rectangle 17"/>
            <p:cNvSpPr/>
            <p:nvPr/>
          </p:nvSpPr>
          <p:spPr>
            <a:xfrm>
              <a:off x="2880232" y="381600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88576" y="423788"/>
              <a:ext cx="3382505" cy="3514158"/>
            </a:xfrm>
            <a:prstGeom prst="rect">
              <a:avLst/>
            </a:prstGeom>
          </p:spPr>
        </p:pic>
      </p:grpSp>
      <p:sp>
        <p:nvSpPr>
          <p:cNvPr id="6" name="Option 3">
            <a:hlinkClick r:id="" action="ppaction://noaction" highlightClick="1">
              <a:snd r:embed="rId4" name="snoop_dogg_omg.wav"/>
            </a:hlinkClick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loving</a:t>
            </a:r>
          </a:p>
        </p:txBody>
      </p:sp>
      <p:sp>
        <p:nvSpPr>
          <p:cNvPr id="4" name="Option 2">
            <a:hlinkClick r:id="" action="ppaction://noaction" highlightClick="1">
              <a:snd r:embed="rId4" name="snoop_dogg_omg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meeting</a:t>
            </a:r>
          </a:p>
        </p:txBody>
      </p:sp>
      <p:sp>
        <p:nvSpPr>
          <p:cNvPr id="5" name="Option 1">
            <a:hlinkClick r:id="" action="ppaction://hlinkshowjump?jump=nextslide" highlightClick="1">
              <a:snd r:embed="rId5" name="usher_yeah_002.wav"/>
            </a:hlinkClick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seeing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know, it hurts more not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you than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you, Marinette.</a:t>
            </a:r>
          </a:p>
        </p:txBody>
      </p:sp>
      <p:grpSp>
        <p:nvGrpSpPr>
          <p:cNvPr id="7" name="Group 6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8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Chevron 8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7BA8A6B-6A99-4F2D-97BD-ECAABF5B59B2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6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1D506996-CAF7-4233-860D-41E1CD0973E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2C7251B8-8ECE-47C9-B845-A74382CCB8BD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1274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22" name="Title 1"/>
          <p:cNvSpPr txBox="1">
            <a:spLocks/>
          </p:cNvSpPr>
          <p:nvPr/>
        </p:nvSpPr>
        <p:spPr>
          <a:xfrm>
            <a:off x="325127" y="242122"/>
            <a:ext cx="11547436" cy="9548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Matching Exercise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14637" y="1261237"/>
            <a:ext cx="11784084" cy="55053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GB" sz="3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BCF1B886-B6DB-4889-8D65-12E9600289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6228994"/>
              </p:ext>
            </p:extLst>
          </p:nvPr>
        </p:nvGraphicFramePr>
        <p:xfrm>
          <a:off x="696000" y="1444532"/>
          <a:ext cx="10800000" cy="42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0000">
                  <a:extLst>
                    <a:ext uri="{9D8B030D-6E8A-4147-A177-3AD203B41FA5}">
                      <a16:colId xmlns:a16="http://schemas.microsoft.com/office/drawing/2014/main" val="122545653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202856938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1716218357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309094084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buddy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harmony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shelter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walk the plank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461100"/>
                  </a:ext>
                </a:extLst>
              </a:tr>
            </a:tbl>
          </a:graphicData>
        </a:graphic>
      </p:graphicFrame>
      <p:grpSp>
        <p:nvGrpSpPr>
          <p:cNvPr id="11" name="Group 10">
            <a:extLst>
              <a:ext uri="{FF2B5EF4-FFF2-40B4-BE49-F238E27FC236}">
                <a16:creationId xmlns:a16="http://schemas.microsoft.com/office/drawing/2014/main" id="{C24DB128-5C0B-491F-9C37-9E0AA3677FF5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2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B90C2251-04B6-4679-B2C1-33AADCE4C41F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57507969-3CC3-40B7-9602-559C6977043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0BE78EDB-6205-493B-9C4E-E6346E76B2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756958" y="2395726"/>
            <a:ext cx="1980000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8022" y="2395726"/>
            <a:ext cx="1980000" cy="1980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45894" y="2395726"/>
            <a:ext cx="1980000" cy="1980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9172584-DEFD-4EEB-5ABA-ACE123685A7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44471" y="2395726"/>
            <a:ext cx="1980000" cy="19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14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AB7C38-1BD7-F624-F222-0926ED8CD3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89918368-9BB1-E026-DF9D-754A52C9E276}"/>
              </a:ext>
            </a:extLst>
          </p:cNvPr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AE196E2-B2E7-F696-AF95-33F2887FDE5A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3C33678C-CBA1-DAEB-E343-4F050B6CF33A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22" name="Title 1">
            <a:extLst>
              <a:ext uri="{FF2B5EF4-FFF2-40B4-BE49-F238E27FC236}">
                <a16:creationId xmlns:a16="http://schemas.microsoft.com/office/drawing/2014/main" id="{B1FFE424-2AC9-1341-760C-69F61863B549}"/>
              </a:ext>
            </a:extLst>
          </p:cNvPr>
          <p:cNvSpPr txBox="1">
            <a:spLocks/>
          </p:cNvSpPr>
          <p:nvPr/>
        </p:nvSpPr>
        <p:spPr>
          <a:xfrm>
            <a:off x="325127" y="242122"/>
            <a:ext cx="11547436" cy="9548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Matching Exercise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7FFB49A2-10EB-E0D8-9796-38E919B6B19E}"/>
              </a:ext>
            </a:extLst>
          </p:cNvPr>
          <p:cNvSpPr txBox="1">
            <a:spLocks/>
          </p:cNvSpPr>
          <p:nvPr/>
        </p:nvSpPr>
        <p:spPr>
          <a:xfrm>
            <a:off x="214637" y="1261237"/>
            <a:ext cx="11784084" cy="55053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GB" sz="3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CF740781-38F3-477C-4C67-FD6C0BEED75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7505489"/>
              </p:ext>
            </p:extLst>
          </p:nvPr>
        </p:nvGraphicFramePr>
        <p:xfrm>
          <a:off x="696000" y="1444532"/>
          <a:ext cx="10800000" cy="42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0000">
                  <a:extLst>
                    <a:ext uri="{9D8B030D-6E8A-4147-A177-3AD203B41FA5}">
                      <a16:colId xmlns:a16="http://schemas.microsoft.com/office/drawing/2014/main" val="122545653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202856938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1716218357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309094084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harmony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shelter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walk the plank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buddy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461100"/>
                  </a:ext>
                </a:extLst>
              </a:tr>
            </a:tbl>
          </a:graphicData>
        </a:graphic>
      </p:graphicFrame>
      <p:grpSp>
        <p:nvGrpSpPr>
          <p:cNvPr id="11" name="Group 10">
            <a:extLst>
              <a:ext uri="{FF2B5EF4-FFF2-40B4-BE49-F238E27FC236}">
                <a16:creationId xmlns:a16="http://schemas.microsoft.com/office/drawing/2014/main" id="{A2E72C31-FB6C-8CCE-C050-1B4699F6623B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2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C1B71DF-CCFB-4642-9930-AC3A1E702BC8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139598E3-E6D1-40BE-3BAC-16F5F704B551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0AC6C51F-4609-711B-039A-D16753391D5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756958" y="2395726"/>
            <a:ext cx="1980000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A22EDBB-0FF3-6F6D-D4C4-E47448ED3E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8022" y="2395726"/>
            <a:ext cx="1980000" cy="1980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590B079-F33F-6DBC-8702-17BE0DF314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45894" y="2395726"/>
            <a:ext cx="1980000" cy="1980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B7AC7EB-AD9B-E0EC-5224-4E54FC02140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44471" y="2395726"/>
            <a:ext cx="1980000" cy="19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419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11458721" y="242122"/>
            <a:ext cx="540000" cy="540000"/>
            <a:chOff x="11006440" y="242122"/>
            <a:chExt cx="540000" cy="540000"/>
          </a:xfrm>
        </p:grpSpPr>
        <p:sp>
          <p:nvSpPr>
            <p:cNvPr id="18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Chevron 18">
              <a:hlinkClick r:id="" action="ppaction://hlinkshowjump?jump=next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838236C-D85B-45EF-A136-362D69440CB7}"/>
              </a:ext>
            </a:extLst>
          </p:cNvPr>
          <p:cNvGrpSpPr/>
          <p:nvPr/>
        </p:nvGrpSpPr>
        <p:grpSpPr>
          <a:xfrm>
            <a:off x="214636" y="190800"/>
            <a:ext cx="540000" cy="540000"/>
            <a:chOff x="214636" y="190800"/>
            <a:chExt cx="540000" cy="540000"/>
          </a:xfrm>
        </p:grpSpPr>
        <p:sp>
          <p:nvSpPr>
            <p:cNvPr id="24" name="P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89B1E824-25CF-47A4-A4FB-7C6623FAED39}"/>
                </a:ext>
              </a:extLst>
            </p:cNvPr>
            <p:cNvSpPr/>
            <p:nvPr/>
          </p:nvSpPr>
          <p:spPr>
            <a:xfrm flipH="1">
              <a:off x="214636" y="190800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Chevron 8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DB48305C-6FE0-4D88-B82F-667E5047AD74}"/>
                </a:ext>
              </a:extLst>
            </p:cNvPr>
            <p:cNvSpPr/>
            <p:nvPr/>
          </p:nvSpPr>
          <p:spPr>
            <a:xfrm flipH="1">
              <a:off x="340794" y="249406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8539496"/>
              </p:ext>
            </p:extLst>
          </p:nvPr>
        </p:nvGraphicFramePr>
        <p:xfrm>
          <a:off x="214635" y="1348019"/>
          <a:ext cx="11784086" cy="35028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9726807">
                  <a:extLst>
                    <a:ext uri="{9D8B030D-6E8A-4147-A177-3AD203B41FA5}">
                      <a16:colId xmlns:a16="http://schemas.microsoft.com/office/drawing/2014/main" val="64377967"/>
                    </a:ext>
                  </a:extLst>
                </a:gridCol>
                <a:gridCol w="2057279">
                  <a:extLst>
                    <a:ext uri="{9D8B030D-6E8A-4147-A177-3AD203B41FA5}">
                      <a16:colId xmlns:a16="http://schemas.microsoft.com/office/drawing/2014/main" val="3614167146"/>
                    </a:ext>
                  </a:extLst>
                </a:gridCol>
              </a:tblGrid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1. Captain Hardrock fires a cannonball at Ladybug.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417203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2. Cat Noir knocks Guitar Villain off his dragon.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535143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3. </a:t>
                      </a:r>
                      <a:r>
                        <a:rPr lang="en-GB" sz="3000" b="1" dirty="0" err="1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Juleka</a:t>
                      </a: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 is given the dog Miraculous.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810148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4. Purple Tigress has the power of clout.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2055446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5. Marinetta and Luka get back together.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9724343"/>
                  </a:ext>
                </a:extLst>
              </a:tr>
            </a:tbl>
          </a:graphicData>
        </a:graphic>
      </p:graphicFrame>
      <p:sp>
        <p:nvSpPr>
          <p:cNvPr id="10" name="Title 1"/>
          <p:cNvSpPr txBox="1">
            <a:spLocks/>
          </p:cNvSpPr>
          <p:nvPr/>
        </p:nvSpPr>
        <p:spPr>
          <a:xfrm>
            <a:off x="325127" y="242122"/>
            <a:ext cx="11547436" cy="4886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TRUE OR FALSE</a:t>
            </a:r>
          </a:p>
        </p:txBody>
      </p:sp>
    </p:spTree>
    <p:extLst>
      <p:ext uri="{BB962C8B-B14F-4D97-AF65-F5344CB8AC3E}">
        <p14:creationId xmlns:p14="http://schemas.microsoft.com/office/powerpoint/2010/main" val="1966837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27086D-0F4D-FA33-B296-BA7D877C70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AA646955-B33C-CAA5-D879-26087E2410D7}"/>
              </a:ext>
            </a:extLst>
          </p:cNvPr>
          <p:cNvGrpSpPr/>
          <p:nvPr/>
        </p:nvGrpSpPr>
        <p:grpSpPr>
          <a:xfrm>
            <a:off x="11458721" y="242122"/>
            <a:ext cx="540000" cy="540000"/>
            <a:chOff x="11006440" y="242122"/>
            <a:chExt cx="540000" cy="540000"/>
          </a:xfrm>
        </p:grpSpPr>
        <p:sp>
          <p:nvSpPr>
            <p:cNvPr id="18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B25FB959-AA45-867C-ED25-FEE6D5413CA0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Chevron 18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F7673CD-76A8-3532-3369-5A574C31D651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EE116465-DD15-D003-E569-D97953083DB6}"/>
              </a:ext>
            </a:extLst>
          </p:cNvPr>
          <p:cNvGrpSpPr/>
          <p:nvPr/>
        </p:nvGrpSpPr>
        <p:grpSpPr>
          <a:xfrm>
            <a:off x="214636" y="190800"/>
            <a:ext cx="540000" cy="540000"/>
            <a:chOff x="214636" y="190800"/>
            <a:chExt cx="540000" cy="540000"/>
          </a:xfrm>
        </p:grpSpPr>
        <p:sp>
          <p:nvSpPr>
            <p:cNvPr id="24" name="P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6609A396-93ED-8DE1-2429-912643D775F9}"/>
                </a:ext>
              </a:extLst>
            </p:cNvPr>
            <p:cNvSpPr/>
            <p:nvPr/>
          </p:nvSpPr>
          <p:spPr>
            <a:xfrm flipH="1">
              <a:off x="214636" y="190800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Chevron 8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C2C58910-9BED-3D08-ED18-89393F8495BF}"/>
                </a:ext>
              </a:extLst>
            </p:cNvPr>
            <p:cNvSpPr/>
            <p:nvPr/>
          </p:nvSpPr>
          <p:spPr>
            <a:xfrm flipH="1">
              <a:off x="340794" y="249406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CED32583-5438-39B6-7A5E-784B65F26D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7203865"/>
              </p:ext>
            </p:extLst>
          </p:nvPr>
        </p:nvGraphicFramePr>
        <p:xfrm>
          <a:off x="214635" y="1348019"/>
          <a:ext cx="11784086" cy="35028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9726807">
                  <a:extLst>
                    <a:ext uri="{9D8B030D-6E8A-4147-A177-3AD203B41FA5}">
                      <a16:colId xmlns:a16="http://schemas.microsoft.com/office/drawing/2014/main" val="64377967"/>
                    </a:ext>
                  </a:extLst>
                </a:gridCol>
                <a:gridCol w="2057279">
                  <a:extLst>
                    <a:ext uri="{9D8B030D-6E8A-4147-A177-3AD203B41FA5}">
                      <a16:colId xmlns:a16="http://schemas.microsoft.com/office/drawing/2014/main" val="3614167146"/>
                    </a:ext>
                  </a:extLst>
                </a:gridCol>
              </a:tblGrid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1. Captain Hardrock fires a cannonball at Ladybug.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TRUE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417203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2. Cat Noir knocks Guitar Villain off his dragon.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TRUE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535143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3. </a:t>
                      </a:r>
                      <a:r>
                        <a:rPr lang="en-GB" sz="3000" b="1" dirty="0" err="1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Juleka</a:t>
                      </a: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 is given the dog Miraculous.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FALSE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810148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4. Purple Tigress has the power of clout.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TRUE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2055446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5. Marinetta and Luka get back together.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FALSE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9724343"/>
                  </a:ext>
                </a:extLst>
              </a:tr>
            </a:tbl>
          </a:graphicData>
        </a:graphic>
      </p:graphicFrame>
      <p:sp>
        <p:nvSpPr>
          <p:cNvPr id="10" name="Title 1">
            <a:extLst>
              <a:ext uri="{FF2B5EF4-FFF2-40B4-BE49-F238E27FC236}">
                <a16:creationId xmlns:a16="http://schemas.microsoft.com/office/drawing/2014/main" id="{E8A43B06-EFC7-9C7A-7D37-EE3D0FEC65D9}"/>
              </a:ext>
            </a:extLst>
          </p:cNvPr>
          <p:cNvSpPr txBox="1">
            <a:spLocks/>
          </p:cNvSpPr>
          <p:nvPr/>
        </p:nvSpPr>
        <p:spPr>
          <a:xfrm>
            <a:off x="325127" y="242122"/>
            <a:ext cx="11547436" cy="4886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TRUE OR FALSE</a:t>
            </a:r>
          </a:p>
        </p:txBody>
      </p:sp>
    </p:spTree>
    <p:extLst>
      <p:ext uri="{BB962C8B-B14F-4D97-AF65-F5344CB8AC3E}">
        <p14:creationId xmlns:p14="http://schemas.microsoft.com/office/powerpoint/2010/main" val="3276062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9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19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1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Chevron 21">
              <a:hlinkClick r:id="" action="ppaction://hlinkshowjump?jump=next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/>
          <p:cNvSpPr txBox="1">
            <a:spLocks/>
          </p:cNvSpPr>
          <p:nvPr/>
        </p:nvSpPr>
        <p:spPr>
          <a:xfrm>
            <a:off x="351303" y="974330"/>
            <a:ext cx="11418587" cy="57826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clout - </a:t>
            </a:r>
            <a:r>
              <a:rPr lang="ja-JP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影响力  </a:t>
            </a:r>
            <a:r>
              <a:rPr lang="en-US" altLang="ja-JP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klaʊt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cruise - </a:t>
            </a:r>
            <a:r>
              <a:rPr lang="ja-JP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巡航  </a:t>
            </a:r>
            <a:r>
              <a:rPr lang="en-US" altLang="ja-JP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kruːz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duel - </a:t>
            </a:r>
            <a:r>
              <a:rPr lang="ja-JP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决斗  </a:t>
            </a:r>
            <a:r>
              <a:rPr lang="en-US" altLang="ja-JP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djuːəl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hesitate -</a:t>
            </a:r>
            <a:r>
              <a:rPr lang="ja-JP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犹豫 </a:t>
            </a:r>
            <a:r>
              <a:rPr lang="en-US" altLang="ja-JP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hɛzɪteɪt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shipwreck - </a:t>
            </a:r>
            <a:r>
              <a:rPr lang="ja-JP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沉船  </a:t>
            </a:r>
            <a:r>
              <a:rPr lang="en-US" altLang="ja-JP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ʃɪprɛk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sprain - </a:t>
            </a:r>
            <a:r>
              <a:rPr lang="ja-JP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扭伤  </a:t>
            </a:r>
            <a:r>
              <a:rPr lang="en-US" altLang="ja-JP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spreɪn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steer - </a:t>
            </a:r>
            <a:r>
              <a:rPr lang="ja-JP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驾驶  </a:t>
            </a:r>
            <a:r>
              <a:rPr lang="en-US" altLang="ja-JP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stɪə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torn - </a:t>
            </a:r>
            <a:r>
              <a:rPr lang="ja-JP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犹豫的  </a:t>
            </a:r>
            <a:r>
              <a:rPr lang="en-US" altLang="ja-JP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tɔːn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venture - </a:t>
            </a:r>
            <a:r>
              <a:rPr lang="ja-JP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企业 </a:t>
            </a:r>
            <a:r>
              <a:rPr lang="en-US" altLang="ja-JP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vɛnʧə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308232" y="273390"/>
            <a:ext cx="11547436" cy="70338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solidFill>
                  <a:srgbClr val="FFFF00"/>
                </a:solidFill>
                <a:latin typeface="+mn-lt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159890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482642-654B-C694-C97A-4FA6540229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630A4F3E-7B26-BF35-188F-31922095811B}"/>
              </a:ext>
            </a:extLst>
          </p:cNvPr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9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97F11716-5A21-2773-EFDC-735535B5409F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19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598EFB92-449A-B09E-AA14-9B6EFC62CC3E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7A7CFBD5-39DC-F2FE-3948-09F99E00BA2D}"/>
              </a:ext>
            </a:extLst>
          </p:cNvPr>
          <p:cNvSpPr txBox="1">
            <a:spLocks/>
          </p:cNvSpPr>
          <p:nvPr/>
        </p:nvSpPr>
        <p:spPr>
          <a:xfrm>
            <a:off x="351303" y="781072"/>
            <a:ext cx="11418587" cy="630885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1.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djuːəl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2. </a:t>
            </a:r>
            <a:r>
              <a:rPr lang="ja-JP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犹豫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3. </a:t>
            </a:r>
            <a:r>
              <a:rPr lang="ja-JP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犹豫的</a:t>
            </a:r>
            <a:endParaRPr lang="en-GB" altLang="zh-CN" sz="4600" b="1" dirty="0">
              <a:solidFill>
                <a:srgbClr val="FFFF00"/>
              </a:solidFill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107A12F-3D99-54FF-68E6-98BFABE8EEC3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3B7C753-267B-8204-A3FA-3ADE09F881B6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9CB5BAB1-7915-A89B-A89C-6E7F0D2F04EC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24088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214DE2-5DDF-36B0-B5F0-FD0E411B4D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2D38FA0F-6A4C-7F60-05A3-AE209F850BC8}"/>
              </a:ext>
            </a:extLst>
          </p:cNvPr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9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643D39A0-4655-4DCF-321F-D07C9F9EA8F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19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FA3506C5-D743-8F2F-84E1-648122C126DB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DBC2C112-2DB1-1698-ADC7-CF2624966FFD}"/>
              </a:ext>
            </a:extLst>
          </p:cNvPr>
          <p:cNvSpPr txBox="1">
            <a:spLocks/>
          </p:cNvSpPr>
          <p:nvPr/>
        </p:nvSpPr>
        <p:spPr>
          <a:xfrm>
            <a:off x="351303" y="781072"/>
            <a:ext cx="11418587" cy="630885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1.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djuːəl</a:t>
            </a:r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 - </a:t>
            </a:r>
            <a:r>
              <a:rPr lang="en-GB" altLang="zh-CN" sz="4600" b="1" dirty="0">
                <a:solidFill>
                  <a:srgbClr val="FFFF00"/>
                </a:solidFill>
                <a:cs typeface="Arial" panose="020B0604020202020204" pitchFamily="34" charset="0"/>
              </a:rPr>
              <a:t>duel</a:t>
            </a: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2. </a:t>
            </a:r>
            <a:r>
              <a:rPr lang="ja-JP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犹豫 </a:t>
            </a:r>
            <a:r>
              <a:rPr lang="en-US" altLang="ja-JP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>
                <a:solidFill>
                  <a:srgbClr val="FFFF00"/>
                </a:solidFill>
                <a:cs typeface="Arial" panose="020B0604020202020204" pitchFamily="34" charset="0"/>
              </a:rPr>
              <a:t>hesitate</a:t>
            </a: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3. </a:t>
            </a:r>
            <a:r>
              <a:rPr lang="ja-JP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犹豫的 </a:t>
            </a:r>
            <a:r>
              <a:rPr lang="en-US" altLang="ja-JP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>
                <a:solidFill>
                  <a:srgbClr val="FFFF00"/>
                </a:solidFill>
                <a:cs typeface="Arial" panose="020B0604020202020204" pitchFamily="34" charset="0"/>
              </a:rPr>
              <a:t>torn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A01334B-6703-9525-7DFD-FB2D661A8A34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FFF4511A-627D-40AC-3A20-DD88988856F4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0BE09B0-5969-1B3F-8180-B4978753C16A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696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22" name="Title 1"/>
          <p:cNvSpPr txBox="1">
            <a:spLocks/>
          </p:cNvSpPr>
          <p:nvPr/>
        </p:nvSpPr>
        <p:spPr>
          <a:xfrm>
            <a:off x="325127" y="242122"/>
            <a:ext cx="11547436" cy="9548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5400" b="1" dirty="0">
                <a:solidFill>
                  <a:srgbClr val="FFFF00"/>
                </a:solidFill>
                <a:cs typeface="Arial" panose="020B0604020202020204" pitchFamily="34" charset="0"/>
              </a:rPr>
              <a:t>CROCODUEL. PART 2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14637" y="1270862"/>
            <a:ext cx="11784084" cy="55053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Cat Noir: Bugaboo, promise me that we won't be like them when we're an old couple.</a:t>
            </a:r>
          </a:p>
          <a:p>
            <a:pPr algn="l"/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Ladybug: For that to happen, we'd have to be a couple first, Kitty Cat!</a:t>
            </a:r>
          </a:p>
          <a:p>
            <a:pPr algn="l"/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Guitar Villain: Hey! Where do you think you're going?</a:t>
            </a:r>
          </a:p>
          <a:p>
            <a:pPr algn="l"/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Captain Hardrock: Don't tell me you're gonna let those two house pets beat us?! 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8722DCE-EBAE-414F-B967-23FD67A88FC5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1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76204B7-9A2D-454D-BB4A-7D575D9FA0CA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9F5C5A3-EAE7-4D43-8E80-AADA65DFF33D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27538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3" name="Title 1"/>
          <p:cNvSpPr txBox="1">
            <a:spLocks/>
          </p:cNvSpPr>
          <p:nvPr/>
        </p:nvSpPr>
        <p:spPr>
          <a:xfrm>
            <a:off x="214637" y="789598"/>
            <a:ext cx="11784084" cy="614059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Ladybug: To think that they were in love once...</a:t>
            </a:r>
          </a:p>
          <a:p>
            <a:pPr algn="l"/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Luka: Looks like those feelings are long gone.</a:t>
            </a:r>
          </a:p>
          <a:p>
            <a:pPr algn="l"/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Ladybug: Still, it's no reason to stop talking to each other. Lucky Charm!</a:t>
            </a:r>
          </a:p>
          <a:p>
            <a:pPr algn="l"/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Cat Noir: Not sure if that's gonna be strong enough to patch things up between them, </a:t>
            </a:r>
            <a:r>
              <a:rPr lang="en-GB" altLang="zh-CN" sz="4800" b="1" dirty="0" err="1">
                <a:solidFill>
                  <a:srgbClr val="FFFF00"/>
                </a:solidFill>
                <a:cs typeface="Arial" panose="020B0604020202020204" pitchFamily="34" charset="0"/>
              </a:rPr>
              <a:t>m'lady</a:t>
            </a:r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.</a:t>
            </a:r>
          </a:p>
          <a:p>
            <a:pPr algn="l"/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Ladybug: We need someone to listen to!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F190431-3FAB-4D22-8BAF-01898F8C919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625582E8-B1ED-4B77-8D14-5947BBE222F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61435F0-F7AF-4116-B143-18BED83EB7D5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7845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3" name="Title 1"/>
          <p:cNvSpPr txBox="1">
            <a:spLocks/>
          </p:cNvSpPr>
          <p:nvPr/>
        </p:nvSpPr>
        <p:spPr>
          <a:xfrm>
            <a:off x="206686" y="789598"/>
            <a:ext cx="11784084" cy="614059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800" b="1" dirty="0" err="1">
                <a:solidFill>
                  <a:schemeClr val="bg1"/>
                </a:solidFill>
                <a:cs typeface="Arial" panose="020B0604020202020204" pitchFamily="34" charset="0"/>
              </a:rPr>
              <a:t>Juleka</a:t>
            </a:r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: Stop! Now you are going to apologize and make up by talking. Not yelling!</a:t>
            </a:r>
          </a:p>
          <a:p>
            <a:pPr algn="l"/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Anarka: But he was the one who...</a:t>
            </a:r>
          </a:p>
          <a:p>
            <a:pPr algn="l"/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Jagged Stone: It was her...</a:t>
            </a:r>
          </a:p>
          <a:p>
            <a:pPr algn="l"/>
            <a:r>
              <a:rPr lang="en-GB" altLang="zh-CN" sz="4800" b="1" dirty="0" err="1">
                <a:solidFill>
                  <a:srgbClr val="FFFF00"/>
                </a:solidFill>
                <a:cs typeface="Arial" panose="020B0604020202020204" pitchFamily="34" charset="0"/>
              </a:rPr>
              <a:t>Juleka</a:t>
            </a:r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: No one cares! The past is the past.</a:t>
            </a:r>
          </a:p>
          <a:p>
            <a:pPr algn="l"/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Jagged Stone: I'm sorry, </a:t>
            </a:r>
            <a:r>
              <a:rPr lang="en-GB" altLang="zh-CN" sz="4800" b="1" dirty="0" err="1">
                <a:solidFill>
                  <a:schemeClr val="bg1"/>
                </a:solidFill>
                <a:cs typeface="Arial" panose="020B0604020202020204" pitchFamily="34" charset="0"/>
              </a:rPr>
              <a:t>Nanarky</a:t>
            </a:r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. I was wrong.</a:t>
            </a:r>
          </a:p>
          <a:p>
            <a:pPr algn="l"/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Anarka: No, you old pirate. It was me.</a:t>
            </a:r>
            <a:b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</a:br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Jagged Stone: No, it's my fault.</a:t>
            </a:r>
            <a:b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</a:br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Marinette: </a:t>
            </a:r>
            <a:r>
              <a:rPr lang="en-GB" altLang="zh-CN" sz="4800" b="1" dirty="0" err="1">
                <a:solidFill>
                  <a:srgbClr val="FFFF00"/>
                </a:solidFill>
                <a:cs typeface="Arial" panose="020B0604020202020204" pitchFamily="34" charset="0"/>
              </a:rPr>
              <a:t>Juleka</a:t>
            </a:r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, you rock!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F190431-3FAB-4D22-8BAF-01898F8C919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625582E8-B1ED-4B77-8D14-5947BBE222F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61435F0-F7AF-4116-B143-18BED83EB7D5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87217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8363C23F-4863-45E7-8EF3-00CF5CDAFB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  <p:grpSp>
        <p:nvGrpSpPr>
          <p:cNvPr id="11" name="Angry Monkey"/>
          <p:cNvGrpSpPr/>
          <p:nvPr/>
        </p:nvGrpSpPr>
        <p:grpSpPr>
          <a:xfrm>
            <a:off x="2880000" y="381600"/>
            <a:ext cx="6658879" cy="3687939"/>
            <a:chOff x="2964044" y="304288"/>
            <a:chExt cx="6400000" cy="3599999"/>
          </a:xfrm>
        </p:grpSpPr>
        <p:sp>
          <p:nvSpPr>
            <p:cNvPr id="2" name="Rectangle 1"/>
            <p:cNvSpPr/>
            <p:nvPr/>
          </p:nvSpPr>
          <p:spPr>
            <a:xfrm>
              <a:off x="2964044" y="304288"/>
              <a:ext cx="6400000" cy="359999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2610" y="346458"/>
              <a:ext cx="3382505" cy="3514157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D52A261-90A0-459F-9FDE-EB586808606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4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CAE2E66-0372-42F1-998C-D54D2F8574B9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3056B30F-6A88-44FB-9E67-D40330B0986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4" name="Title 1">
            <a:extLst>
              <a:ext uri="{FF2B5EF4-FFF2-40B4-BE49-F238E27FC236}">
                <a16:creationId xmlns:a16="http://schemas.microsoft.com/office/drawing/2014/main" id="{6339B0E7-E2FB-406A-97D7-38CD4EB045A7}"/>
              </a:ext>
            </a:extLst>
          </p:cNvPr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I'm the only one who gets to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you, Captain Hardrock!</a:t>
            </a:r>
          </a:p>
        </p:txBody>
      </p:sp>
      <p:sp>
        <p:nvSpPr>
          <p:cNvPr id="7" name="Option 3">
            <a:hlinkClick r:id="" action="ppaction://hlinkshowjump?jump=nextslide" highlightClick="1">
              <a:snd r:embed="rId4" name="usher_yeah_002.wav"/>
            </a:hlinkClick>
            <a:extLst>
              <a:ext uri="{FF2B5EF4-FFF2-40B4-BE49-F238E27FC236}">
                <a16:creationId xmlns:a16="http://schemas.microsoft.com/office/drawing/2014/main" id="{B21EEF75-1FA5-4CCC-893A-E651451AFC4A}"/>
              </a:ext>
            </a:extLst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shipwreck</a:t>
            </a:r>
          </a:p>
        </p:txBody>
      </p:sp>
      <p:sp>
        <p:nvSpPr>
          <p:cNvPr id="5" name="Option 2">
            <a:hlinkClick r:id="" action="ppaction://noaction" highlightClick="1">
              <a:snd r:embed="rId5" name="snoop_dogg_omg.wav"/>
            </a:hlinkClick>
            <a:extLst>
              <a:ext uri="{FF2B5EF4-FFF2-40B4-BE49-F238E27FC236}">
                <a16:creationId xmlns:a16="http://schemas.microsoft.com/office/drawing/2014/main" id="{7C792D6E-98C7-4D7F-B5AB-3ADED9C09EBA}"/>
              </a:ext>
            </a:extLst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destroy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ption 1">
            <a:hlinkClick r:id="" action="ppaction://noaction" highlightClick="1">
              <a:snd r:embed="rId5" name="snoop_dogg_omg.wav"/>
            </a:hlinkClick>
            <a:extLst>
              <a:ext uri="{FF2B5EF4-FFF2-40B4-BE49-F238E27FC236}">
                <a16:creationId xmlns:a16="http://schemas.microsoft.com/office/drawing/2014/main" id="{3B4CD753-5837-4936-9B4E-C448CCBA6F7F}"/>
              </a:ext>
            </a:extLst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crush</a:t>
            </a:r>
          </a:p>
        </p:txBody>
      </p:sp>
    </p:spTree>
    <p:extLst>
      <p:ext uri="{BB962C8B-B14F-4D97-AF65-F5344CB8AC3E}">
        <p14:creationId xmlns:p14="http://schemas.microsoft.com/office/powerpoint/2010/main" val="898109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390D983-3956-5943-E0FB-648209290F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  <p:grpSp>
        <p:nvGrpSpPr>
          <p:cNvPr id="14" name="Angry Monkey"/>
          <p:cNvGrpSpPr/>
          <p:nvPr/>
        </p:nvGrpSpPr>
        <p:grpSpPr>
          <a:xfrm>
            <a:off x="2880231" y="381599"/>
            <a:ext cx="6658879" cy="3687939"/>
            <a:chOff x="2880232" y="381600"/>
            <a:chExt cx="6400000" cy="3600000"/>
          </a:xfrm>
        </p:grpSpPr>
        <p:sp>
          <p:nvSpPr>
            <p:cNvPr id="18" name="Rectangle 17"/>
            <p:cNvSpPr/>
            <p:nvPr/>
          </p:nvSpPr>
          <p:spPr>
            <a:xfrm>
              <a:off x="2880232" y="381600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88576" y="423771"/>
              <a:ext cx="3382505" cy="3514158"/>
            </a:xfrm>
            <a:prstGeom prst="rect">
              <a:avLst/>
            </a:prstGeom>
          </p:spPr>
        </p:pic>
      </p:grpSp>
      <p:sp>
        <p:nvSpPr>
          <p:cNvPr id="6" name="Option 3">
            <a:hlinkClick r:id="" action="ppaction://noaction" highlightClick="1">
              <a:snd r:embed="rId4" name="snoop_dogg_omg.wav"/>
            </a:hlinkClick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cannonballs</a:t>
            </a:r>
          </a:p>
        </p:txBody>
      </p:sp>
      <p:sp>
        <p:nvSpPr>
          <p:cNvPr id="4" name="Option 2">
            <a:hlinkClick r:id="" action="ppaction://noaction" highlightClick="1">
              <a:snd r:embed="rId4" name="snoop_dogg_omg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dragons</a:t>
            </a:r>
          </a:p>
        </p:txBody>
      </p:sp>
      <p:sp>
        <p:nvSpPr>
          <p:cNvPr id="5" name="Option 1">
            <a:hlinkClick r:id="" action="ppaction://hlinkshowjump?jump=nextslide" highlightClick="1">
              <a:snd r:embed="rId5" name="usher_yeah_002.wav"/>
            </a:hlinkClick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wings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Hey, no fair! We don't have any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or a flying pirate ship!</a:t>
            </a:r>
          </a:p>
        </p:txBody>
      </p:sp>
      <p:grpSp>
        <p:nvGrpSpPr>
          <p:cNvPr id="7" name="Group 6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8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Chevron 8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7BA8A6B-6A99-4F2D-97BD-ECAABF5B59B2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6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1D506996-CAF7-4233-860D-41E1CD0973E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2C7251B8-8ECE-47C9-B845-A74382CCB8BD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15128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45100</TotalTime>
  <Words>539</Words>
  <Application>Microsoft Office PowerPoint</Application>
  <PresentationFormat>Widescreen</PresentationFormat>
  <Paragraphs>84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Blue Highway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Miraculous Ladybug: Crocoduel. Part 2</dc:title>
  <dc:creator>Mehdi</dc:creator>
  <cp:lastModifiedBy>Mohammed Baybars Mehdi</cp:lastModifiedBy>
  <cp:revision>9637</cp:revision>
  <dcterms:created xsi:type="dcterms:W3CDTF">2017-12-17T18:25:04Z</dcterms:created>
  <dcterms:modified xsi:type="dcterms:W3CDTF">2025-07-22T23:06:08Z</dcterms:modified>
</cp:coreProperties>
</file>