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28" r:id="rId4"/>
    <p:sldId id="2533" r:id="rId5"/>
    <p:sldId id="1766" r:id="rId6"/>
    <p:sldId id="2448" r:id="rId7"/>
    <p:sldId id="2349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35" r:id="rId16"/>
    <p:sldId id="2355" r:id="rId17"/>
    <p:sldId id="25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28"/>
            <p14:sldId id="2533"/>
            <p14:sldId id="1766"/>
            <p14:sldId id="2448"/>
            <p14:sldId id="2349"/>
            <p14:sldId id="2531"/>
            <p14:sldId id="2431"/>
            <p14:sldId id="2432"/>
            <p14:sldId id="2433"/>
            <p14:sldId id="2434"/>
            <p14:sldId id="2435"/>
            <p14:sldId id="2468"/>
            <p14:sldId id="2535"/>
            <p14:sldId id="2355"/>
            <p14:sldId id="253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CROCODUEL. PART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6B376-E844-5134-C703-08499C00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11AD35-C807-8A13-E79B-7E87563B0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bus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Sneaky?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parked on the dock, you one-hit wonder!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5B37B-4AF1-9455-E66B-B8C3DD6B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What?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Jagged Stone is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F6FEF1-5B46-1ECF-4D32-2DE136362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dare you come here and give my son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album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82D3B-5F45-C6ED-FD62-8624F0C2C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audacity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got a lot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pirate! You were the one who left me!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39725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houseboat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twins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urgent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7F99-92B6-42B2-FC94-7EF8CD098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3F64E22-A94D-9FAF-B9ED-51E702F5DD4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46EC079-3B10-197B-10B5-A51A16E72EB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4A8750A-6554-EEF5-2D59-C8852478DE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5E5B8302-8EBD-3D74-21D5-2C9F07AED293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A11E08-289D-45B0-71F5-B50B5AC21766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4FC9031-6E20-7163-47B0-78C213001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2580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twins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urgent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houseboat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3877DB9-5F3F-28CB-2D39-B6E1897D3768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A4992-05C9-3C7E-37AC-5AAF53FE688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5B1F6EE-E153-1401-356B-552743DB98B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2BA364C-9C3C-C713-4FAC-1E1317777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0FC4D5-DCDB-7D1E-9857-DEF5700C6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E69DEE-C493-5677-01AD-03DD80E7D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B96A7-10AB-C3F2-8784-77B6AB71B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654281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misses rehearsals because she doesn't want to see Luka.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Luka and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are cousins.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birthday party will be on Saturday.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Jagged Stone gives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 guitar.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Anarka breaks the record.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7FB92-D2F8-ED95-E052-317A823ED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AA2B0C7-9D5B-A8D0-A6A4-272D0BB12C04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D6A0F1F-6A9B-4573-7459-2131AE82DAE5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E9E18EC-F669-56BC-CCF2-C35D9B1A4A7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D0BF7DF-168C-0D7F-3905-9ED20E4D96A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FFDF64C-684C-FB71-3E4B-1E3143F0F44E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A3CD53C-8DE0-F2E9-D2EC-BDB6F8ADE68A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8D8F3C-6E81-35D5-82F8-1301448FE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028209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misses rehearsals because she doesn't want to see Luka.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Luka and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are cousins.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birthday party will be on Saturday.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Jagged Stone gives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 guitar.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Anarka breaks the record.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8221D105-5A39-6572-AEFB-5E363FF991B3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70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avoid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避免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əˈvɔɪd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awkward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令人尴尬的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ɔːkwəd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buddies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伙伴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bʌdiz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discretion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自由裁量权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dɪˈskrɛʃᵊn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misunderstanding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误解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mɪsʌndəˈstændɪŋ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rehearsal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排练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rəˈhɜːsᵊl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resentment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怨恨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rɪˈzɛntmənt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sensitive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敏感的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sɛnsɪtɪv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urgent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紧急的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ɜːʤᵊnt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2642-654B-C694-C97A-4FA65402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30A4F3E-7B26-BF35-188F-31922095811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1716-5A21-2773-EFDC-735535B5409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98EFB92-449A-B09E-AA14-9B6EFC62CC3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7CFBD5-39DC-F2FE-3948-09F99E00BA2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ɔːkwəd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伙伴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sɛnsɪtɪv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07A12F-3D99-54FF-68E6-98BFABE8EEC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3B7C753-267B-8204-A3FA-3ADE09F881B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B5BAB1-7915-A89B-A89C-6E7F0D2F04E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97F2-5CFA-CA72-AA4B-4BD755A0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39AF0B4-F289-7EE4-B95F-A5083D096F9C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D56FA3-6D32-04D9-40C6-49F96D767DA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4AEC82E-19B4-A56E-CD7E-2FD8FAAE8F4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F5769E1-3847-41D5-9F81-017779B1E34B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ɔːkwəd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awkward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伙伴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buddies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sɛnsɪtɪv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sensitive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03CCE9-28B7-D79F-93AD-93F3D78F6B1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5AE7219-DF6B-3B84-6CA8-37C9E1FC059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AF8C6B-EC7B-D166-1005-5E64C078D48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8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CROCODUEL. </a:t>
            </a:r>
            <a:r>
              <a:rPr lang="en-GB" sz="5400" b="1">
                <a:solidFill>
                  <a:srgbClr val="FFFF00"/>
                </a:solidFill>
                <a:cs typeface="Arial" panose="020B0604020202020204" pitchFamily="34" charset="0"/>
              </a:rPr>
              <a:t>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Wait a sec, Adrien can't come this Saturday! He's got a fashion show.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Perfect! If Adrien shows up, Marinette wouldn't be able to take her eyes off him.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Alix: And she might act... well, you know?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Zoé: I'll help set up!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I'm on music!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And I'll take care of Marinette!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Jagged Stone: Sorry I'm tardy to the party, son. You have any wrapping paper I could borrow?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Hang on. Jagged Stone...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Is the father of...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Rose: Luka and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Ivan: That's... so... awesome!!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Oh, yeah. He's my dad.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Anarka: Jagged Stone, you really are a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shipwrecker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How dare you come here and give my son the album that caused our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break-up!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Jagged Stone: Caused our break-up? You mean the album to help me get my life back after you left me!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Anarka: You got a lot of nerve, pirate! You were the one who left me!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017E5E-D146-3C8F-1FFF-11135EE6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 a sec, Adrien can't come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He's got a fashion show.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FECE94-AF46-1613-6099-4359E6D5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scumbag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deadbeat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scallywag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Jagged Stone, you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No stowaways on my ship!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44790</TotalTime>
  <Words>523</Words>
  <Application>Microsoft Office PowerPoint</Application>
  <PresentationFormat>Widescreen</PresentationFormat>
  <Paragraphs>83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Crocoduel. Part 1</dc:title>
  <dc:creator>Mehdi</dc:creator>
  <cp:lastModifiedBy>Mohammed Baybars Mehdi</cp:lastModifiedBy>
  <cp:revision>9606</cp:revision>
  <dcterms:created xsi:type="dcterms:W3CDTF">2017-12-17T18:25:04Z</dcterms:created>
  <dcterms:modified xsi:type="dcterms:W3CDTF">2025-07-22T17:49:00Z</dcterms:modified>
</cp:coreProperties>
</file>