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151" r:id="rId2"/>
    <p:sldId id="1423" r:id="rId3"/>
    <p:sldId id="2528" r:id="rId4"/>
    <p:sldId id="2533" r:id="rId5"/>
    <p:sldId id="1766" r:id="rId6"/>
    <p:sldId id="2349" r:id="rId7"/>
    <p:sldId id="2448" r:id="rId8"/>
    <p:sldId id="2531" r:id="rId9"/>
    <p:sldId id="2431" r:id="rId10"/>
    <p:sldId id="2432" r:id="rId11"/>
    <p:sldId id="2433" r:id="rId12"/>
    <p:sldId id="2434" r:id="rId13"/>
    <p:sldId id="2435" r:id="rId14"/>
    <p:sldId id="2468" r:id="rId15"/>
    <p:sldId id="2535" r:id="rId16"/>
    <p:sldId id="2355" r:id="rId17"/>
    <p:sldId id="253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6107144-B6C3-4D1E-9B6D-ED3D7F2E72DB}">
          <p14:sldIdLst>
            <p14:sldId id="2151"/>
            <p14:sldId id="1423"/>
            <p14:sldId id="2528"/>
            <p14:sldId id="2533"/>
            <p14:sldId id="1766"/>
            <p14:sldId id="2349"/>
            <p14:sldId id="2448"/>
            <p14:sldId id="2531"/>
            <p14:sldId id="2431"/>
            <p14:sldId id="2432"/>
            <p14:sldId id="2433"/>
            <p14:sldId id="2434"/>
            <p14:sldId id="2435"/>
            <p14:sldId id="2468"/>
            <p14:sldId id="2535"/>
            <p14:sldId id="2355"/>
            <p14:sldId id="2534"/>
          </p14:sldIdLst>
        </p14:section>
        <p14:section name="Untitled Section" id="{06F52C5A-3A0A-4EBA-BDFF-028126A259AA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hammed Baybars Mehdi" initials="MBM" lastIdx="0" clrIdx="0">
    <p:extLst>
      <p:ext uri="{19B8F6BF-5375-455C-9EA6-DF929625EA0E}">
        <p15:presenceInfo xmlns:p15="http://schemas.microsoft.com/office/powerpoint/2012/main" userId="9177cdc886dc18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370" autoAdjust="0"/>
  </p:normalViewPr>
  <p:slideViewPr>
    <p:cSldViewPr snapToGrid="0">
      <p:cViewPr varScale="1">
        <p:scale>
          <a:sx n="80" d="100"/>
          <a:sy n="80" d="100"/>
        </p:scale>
        <p:origin x="2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62DF98-8DEE-4BAE-815E-34D068C0FDA0}" type="datetimeFigureOut">
              <a:rPr lang="en-GB" smtClean="0"/>
              <a:t>21/07/2025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098CF4-CBC8-4A7C-81A1-088AC033A11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0884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6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465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85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2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82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4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35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02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14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67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A3C822-21DE-4921-AEFF-152223691710}" type="datetimeFigureOut">
              <a:rPr lang="en-US" smtClean="0"/>
              <a:t>7/21/2025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E8B847-019D-462D-9CE8-3DB977E7506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927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audio" Target="../media/audio2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8D3CE753-4C72-426D-AD5B-1CF377BFAB07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23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466FBBAD-27C6-45AE-985D-581952BC95CE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3396729D-476F-4CB4-B4DC-C48DE2F74B9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8A0BAC2-117D-4EBD-9E6C-F53C570D6D16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2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5A7EFDF-9552-4A69-858F-42269C0E11E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6DBDC63-3AA0-42BA-ADA4-9C6EA6B4639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3BFB674-CAFB-4099-8592-4D125E7E9D1A}"/>
              </a:ext>
            </a:extLst>
          </p:cNvPr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800" b="1" dirty="0">
                <a:solidFill>
                  <a:srgbClr val="FFFF00"/>
                </a:solidFill>
                <a:cs typeface="Arial" panose="020B0604020202020204" pitchFamily="34" charset="0"/>
              </a:rPr>
              <a:t>MIRACULOUS LADYBUG: QUEEN BANANA. PART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6D4FDD1-91C0-E6B0-13DC-3619F15C28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600" y="975600"/>
            <a:ext cx="10240000" cy="57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38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E83082-ADAB-3431-BDE1-CE98B7AA44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liquid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glue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paste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Lucky Charm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is really good. And so is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Vesperia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422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313E18-82FB-86CA-6ECD-5C3AAF019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5" name="Angry Monkey"/>
          <p:cNvGrpSpPr/>
          <p:nvPr/>
        </p:nvGrpSpPr>
        <p:grpSpPr>
          <a:xfrm>
            <a:off x="2880000" y="381600"/>
            <a:ext cx="6658879" cy="3687939"/>
            <a:chOff x="2880232" y="381600"/>
            <a:chExt cx="6400000" cy="3600000"/>
          </a:xfrm>
        </p:grpSpPr>
        <p:sp>
          <p:nvSpPr>
            <p:cNvPr id="16" name="Rectangle 15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14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10326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mood</a:t>
            </a:r>
          </a:p>
        </p:txBody>
      </p:sp>
      <p:sp>
        <p:nvSpPr>
          <p:cNvPr id="11" name="Option 2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anger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ption 1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3363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</a:t>
            </a:r>
          </a:p>
        </p:txBody>
      </p: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7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need to learn to control your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Chloé.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F9DBDC5-866F-44BE-AF2E-92A681EFD03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285E95A-7DEB-4723-88E0-B1D08AA42A27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551F70A-834C-4C0D-A747-762F3CD6E5B8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238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DD137714-2D05-D8D4-4C85-C3B715747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can ask me for a new </a:t>
            </a:r>
            <a:r>
              <a:rPr lang="en-GB" sz="5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cellphone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 to paint the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pink.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limousine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house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</a:t>
            </a:r>
          </a:p>
        </p:txBody>
      </p:sp>
    </p:spTree>
    <p:extLst>
      <p:ext uri="{BB962C8B-B14F-4D97-AF65-F5344CB8AC3E}">
        <p14:creationId xmlns:p14="http://schemas.microsoft.com/office/powerpoint/2010/main" val="2143711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BA52F05-1AFB-B815-2EF7-96C714612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6400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88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father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dog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mother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Remember? We have the same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27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BCF1B886-B6DB-4889-8D65-12E9600289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28066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recharge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peeling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slip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C24DB128-5C0B-491F-9C37-9E0AA3677FF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B90C2251-04B6-4679-B2C1-33AADCE4C41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57507969-3CC3-40B7-9602-559C6977043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0BE78EDB-6205-493B-9C4E-E6346E76B2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172584-DEFD-4EEB-5ABA-ACE123685A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1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CC91B4-51EE-D4DC-1DE5-0758746A60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55593666-4348-C09C-9FAA-95A091AC5F5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0D0B603-CF2C-29B2-56A2-7829559D437D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1163BEC8-371A-7B93-0099-8EEC3CFAFAC7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B49443BA-2EEA-50C2-5A30-ADCD38FEE85F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Matching Exercise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D894FDC-F72A-35F5-2B8C-92521BF73F40}"/>
              </a:ext>
            </a:extLst>
          </p:cNvPr>
          <p:cNvSpPr txBox="1">
            <a:spLocks/>
          </p:cNvSpPr>
          <p:nvPr/>
        </p:nvSpPr>
        <p:spPr>
          <a:xfrm>
            <a:off x="214637" y="1261237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3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53C0E3ED-759A-2038-36EA-28B80BBD29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118438"/>
              </p:ext>
            </p:extLst>
          </p:nvPr>
        </p:nvGraphicFramePr>
        <p:xfrm>
          <a:off x="696000" y="1444532"/>
          <a:ext cx="10800000" cy="42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122545653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2028569383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1716218357"/>
                    </a:ext>
                  </a:extLst>
                </a:gridCol>
                <a:gridCol w="2700000">
                  <a:extLst>
                    <a:ext uri="{9D8B030D-6E8A-4147-A177-3AD203B41FA5}">
                      <a16:colId xmlns:a16="http://schemas.microsoft.com/office/drawing/2014/main" val="30909408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peeling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recharge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slip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dirty="0">
                          <a:solidFill>
                            <a:sysClr val="windowText" lastClr="000000"/>
                          </a:solidFill>
                          <a:latin typeface="Blue Highway" panose="020B0603020202000104" pitchFamily="34" charset="0"/>
                        </a:rPr>
                        <a:t>glue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461100"/>
                  </a:ext>
                </a:extLst>
              </a:tr>
            </a:tbl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8B2D79D-94E7-067E-BDFC-340E0D6E98FE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2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727D0C57-8431-7B22-9419-1E6A60D1159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D4E99A60-0201-E3BA-FFF7-3B30FB796730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6C126F9C-F01B-ED6B-058F-7DD4E919C4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56958" y="2395726"/>
            <a:ext cx="1980000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2747691-BAD0-E16E-A27A-8324C632E1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022" y="2395726"/>
            <a:ext cx="1980000" cy="198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581B4B8-AF31-5C45-00F5-13445E138E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45894" y="2395726"/>
            <a:ext cx="1980000" cy="1980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C0C8AF5-8A13-B0EA-DDC0-1B5F42B92C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44471" y="2395726"/>
            <a:ext cx="1980000" cy="19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1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838236C-D85B-45EF-A136-362D69440CB7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89B1E824-25CF-47A4-A4FB-7C6623FAED39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DB48305C-6FE0-4D88-B82F-667E5047AD74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4561538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Cat Noir has a car.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Chloé's gorilla is called Banana Boom-Boom.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 escapes in her flying car.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Zoé becomes Queen Bee.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and Zoé have the same boyfriend.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3000" b="1" dirty="0">
                        <a:solidFill>
                          <a:schemeClr val="tx1"/>
                        </a:solidFill>
                        <a:latin typeface="Blue Highway" panose="020B06030202020001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196683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3E10D-6DB6-B1ED-B07D-23113EFD24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489FF670-A3ED-3EFE-D3FB-8255FC344E25}"/>
              </a:ext>
            </a:extLst>
          </p:cNvPr>
          <p:cNvGrpSpPr/>
          <p:nvPr/>
        </p:nvGrpSpPr>
        <p:grpSpPr>
          <a:xfrm>
            <a:off x="11458721" y="242122"/>
            <a:ext cx="540000" cy="540000"/>
            <a:chOff x="11006440" y="242122"/>
            <a:chExt cx="540000" cy="540000"/>
          </a:xfrm>
        </p:grpSpPr>
        <p:sp>
          <p:nvSpPr>
            <p:cNvPr id="18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87F0A93-536E-231D-D23C-33CAAB73024B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Chevron 18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F6093338-B6A7-99F6-6F09-5F54559A4142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3A56506F-6A0B-189D-1484-49D27ADF3EE2}"/>
              </a:ext>
            </a:extLst>
          </p:cNvPr>
          <p:cNvGrpSpPr/>
          <p:nvPr/>
        </p:nvGrpSpPr>
        <p:grpSpPr>
          <a:xfrm>
            <a:off x="214636" y="190800"/>
            <a:ext cx="540000" cy="540000"/>
            <a:chOff x="214636" y="190800"/>
            <a:chExt cx="540000" cy="540000"/>
          </a:xfrm>
        </p:grpSpPr>
        <p:sp>
          <p:nvSpPr>
            <p:cNvPr id="24" name="P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94C797F8-B2DD-CDCF-6493-D0BDD97D8908}"/>
                </a:ext>
              </a:extLst>
            </p:cNvPr>
            <p:cNvSpPr/>
            <p:nvPr/>
          </p:nvSpPr>
          <p:spPr>
            <a:xfrm flipH="1">
              <a:off x="214636" y="190800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Chevron 8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BE2C1097-4E05-9076-1F35-C27EF5FAE2A8}"/>
                </a:ext>
              </a:extLst>
            </p:cNvPr>
            <p:cNvSpPr/>
            <p:nvPr/>
          </p:nvSpPr>
          <p:spPr>
            <a:xfrm flipH="1">
              <a:off x="340794" y="249406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40FC159-31A9-BE83-6F11-BF0830B12F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6759907"/>
              </p:ext>
            </p:extLst>
          </p:nvPr>
        </p:nvGraphicFramePr>
        <p:xfrm>
          <a:off x="214635" y="1348019"/>
          <a:ext cx="11784086" cy="35028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9726807">
                  <a:extLst>
                    <a:ext uri="{9D8B030D-6E8A-4147-A177-3AD203B41FA5}">
                      <a16:colId xmlns:a16="http://schemas.microsoft.com/office/drawing/2014/main" val="64377967"/>
                    </a:ext>
                  </a:extLst>
                </a:gridCol>
                <a:gridCol w="2057279">
                  <a:extLst>
                    <a:ext uri="{9D8B030D-6E8A-4147-A177-3AD203B41FA5}">
                      <a16:colId xmlns:a16="http://schemas.microsoft.com/office/drawing/2014/main" val="3614167146"/>
                    </a:ext>
                  </a:extLst>
                </a:gridCol>
              </a:tblGrid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1. Cat Noir has a car.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417203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2. Chloé's gorilla is called Banana Boom-Boom.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8535143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3. Chloé escapes in her flying car.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TRUE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8101485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4. Zoé becomes Queen Bee.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055446"/>
                  </a:ext>
                </a:extLst>
              </a:tr>
              <a:tr h="7005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5. Chloé and Zoé have the same boyfriend.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GB" sz="3000" b="1" dirty="0">
                          <a:solidFill>
                            <a:schemeClr val="tx1"/>
                          </a:solidFill>
                          <a:latin typeface="Blue Highway" panose="020B0603020202000104" pitchFamily="34" charset="0"/>
                        </a:rPr>
                        <a:t>FALSE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9724343"/>
                  </a:ext>
                </a:extLst>
              </a:tr>
            </a:tbl>
          </a:graphicData>
        </a:graphic>
      </p:graphicFrame>
      <p:sp>
        <p:nvSpPr>
          <p:cNvPr id="10" name="Title 1">
            <a:extLst>
              <a:ext uri="{FF2B5EF4-FFF2-40B4-BE49-F238E27FC236}">
                <a16:creationId xmlns:a16="http://schemas.microsoft.com/office/drawing/2014/main" id="{85D28539-7C38-2DBA-8239-A20E288B339B}"/>
              </a:ext>
            </a:extLst>
          </p:cNvPr>
          <p:cNvSpPr txBox="1">
            <a:spLocks/>
          </p:cNvSpPr>
          <p:nvPr/>
        </p:nvSpPr>
        <p:spPr>
          <a:xfrm>
            <a:off x="325127" y="242122"/>
            <a:ext cx="11547436" cy="48867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TRUE OR FALSE</a:t>
            </a:r>
          </a:p>
        </p:txBody>
      </p:sp>
    </p:spTree>
    <p:extLst>
      <p:ext uri="{BB962C8B-B14F-4D97-AF65-F5344CB8AC3E}">
        <p14:creationId xmlns:p14="http://schemas.microsoft.com/office/powerpoint/2010/main" val="366432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1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Chevron 21">
              <a:hlinkClick r:id="" action="ppaction://hlinkshowjump?jump=next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351303" y="974330"/>
            <a:ext cx="11418587" cy="578260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acquaintance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熟人 </a:t>
            </a:r>
            <a:r>
              <a:rPr lang="en-GB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əˈkweɪntᵊns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capable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有能力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keɪpəbᵊl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destructive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破坏性的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dɪˈstrʌktɪv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exchange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交换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ɪksˈʧeɪnʤ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flop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落下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flɒp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immobilize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使不动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ɪˈməʊbɪlaɪz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mainly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主要地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meɪnli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refuse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拒绝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rɪˈfjuːz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transatlantic -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跨大西洋的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trænzətˈlæntɪk</a:t>
            </a:r>
            <a:endParaRPr lang="en-GB" altLang="zh-CN" sz="4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8232" y="273390"/>
            <a:ext cx="11547436" cy="70338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b="1" dirty="0">
                <a:solidFill>
                  <a:srgbClr val="FFFF00"/>
                </a:solidFill>
                <a:latin typeface="+mn-lt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5989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82642-654B-C694-C97A-4FA6540229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630A4F3E-7B26-BF35-188F-31922095811B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7F11716-5A21-2773-EFDC-735535B5409F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98EFB92-449A-B09E-AA14-9B6EFC62CC3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7A7CFBD5-39DC-F2FE-3948-09F99E00BA2D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keɪpəbᵊl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破坏性的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ɪksˈʧeɪnʤ</a:t>
            </a:r>
            <a:endParaRPr lang="en-GB" altLang="zh-CN" sz="46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107A12F-3D99-54FF-68E6-98BFABE8EEC3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3B7C753-267B-8204-A3FA-3ADE09F881B6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9CB5BAB1-7915-A89B-A89C-6E7F0D2F04EC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40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197F2-5CFA-CA72-AA4B-4BD755A0F1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339AF0B4-F289-7EE4-B95F-A5083D096F9C}"/>
              </a:ext>
            </a:extLst>
          </p:cNvPr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9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0D56FA3-6D32-04D9-40C6-49F96D767DA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Chevron 19">
              <a:hlinkClick r:id="" action="ppaction://hlinkshowjump?jump=previousslide"/>
              <a:extLst>
                <a:ext uri="{FF2B5EF4-FFF2-40B4-BE49-F238E27FC236}">
                  <a16:creationId xmlns:a16="http://schemas.microsoft.com/office/drawing/2014/main" id="{54AEC82E-19B4-A56E-CD7E-2FD8FAAE8F4E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1" name="Title 1">
            <a:extLst>
              <a:ext uri="{FF2B5EF4-FFF2-40B4-BE49-F238E27FC236}">
                <a16:creationId xmlns:a16="http://schemas.microsoft.com/office/drawing/2014/main" id="{EF5769E1-3847-41D5-9F81-017779B1E34B}"/>
              </a:ext>
            </a:extLst>
          </p:cNvPr>
          <p:cNvSpPr txBox="1">
            <a:spLocks/>
          </p:cNvSpPr>
          <p:nvPr/>
        </p:nvSpPr>
        <p:spPr>
          <a:xfrm>
            <a:off x="351303" y="781072"/>
            <a:ext cx="11418587" cy="630885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1.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keɪpəbᵊl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capable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2. </a:t>
            </a:r>
            <a:r>
              <a:rPr lang="ja-JP" altLang="en-US" sz="4600" b="1" dirty="0">
                <a:solidFill>
                  <a:schemeClr val="bg1"/>
                </a:solidFill>
                <a:cs typeface="Arial" panose="020B0604020202020204" pitchFamily="34" charset="0"/>
              </a:rPr>
              <a:t>破坏性的  </a:t>
            </a:r>
            <a:r>
              <a:rPr lang="en-US" altLang="ja-JP" sz="4600" b="1" dirty="0">
                <a:solidFill>
                  <a:schemeClr val="bg1"/>
                </a:solidFill>
                <a:cs typeface="Arial" panose="020B0604020202020204" pitchFamily="34" charset="0"/>
              </a:rPr>
              <a:t>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destructive</a:t>
            </a:r>
          </a:p>
          <a:p>
            <a:pPr algn="l"/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3. </a:t>
            </a:r>
            <a:r>
              <a:rPr lang="en-GB" altLang="zh-CN" sz="4600" b="1" dirty="0" err="1">
                <a:solidFill>
                  <a:schemeClr val="bg1"/>
                </a:solidFill>
                <a:cs typeface="Arial" panose="020B0604020202020204" pitchFamily="34" charset="0"/>
              </a:rPr>
              <a:t>ɪksˈʧeɪnʤ</a:t>
            </a:r>
            <a:r>
              <a:rPr lang="en-GB" altLang="zh-CN" sz="4600" b="1" dirty="0">
                <a:solidFill>
                  <a:schemeClr val="bg1"/>
                </a:solidFill>
                <a:cs typeface="Arial" panose="020B0604020202020204" pitchFamily="34" charset="0"/>
              </a:rPr>
              <a:t> - </a:t>
            </a:r>
            <a:r>
              <a:rPr lang="en-GB" altLang="zh-CN" sz="4600" b="1" dirty="0">
                <a:solidFill>
                  <a:srgbClr val="FFFF00"/>
                </a:solidFill>
                <a:cs typeface="Arial" panose="020B0604020202020204" pitchFamily="34" charset="0"/>
              </a:rPr>
              <a:t>exchange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203CCE9-28B7-D79F-93AD-93F3D78F6B1D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5AE7219-DF6B-3B84-6CA8-37C9E1FC059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8AF8C6B-EC7B-D166-1005-5E64C078D486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2870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325127" y="242122"/>
            <a:ext cx="11547436" cy="9548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5400" b="1" dirty="0">
                <a:solidFill>
                  <a:srgbClr val="FFFF00"/>
                </a:solidFill>
                <a:cs typeface="Arial" panose="020B0604020202020204" pitchFamily="34" charset="0"/>
              </a:rPr>
              <a:t>QUEEN BANANA. PART 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14637" y="1270862"/>
            <a:ext cx="11784084" cy="55053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Cat Noir: Hey there, banana queen!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So what's your superpower? Making people slip on banana peels?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Queen Banana: You're about to find out,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you ridiculous alley cat!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Careful! Shadow Moth has been very generous to Chloé.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I'm a little jealous of her gear.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8722DCE-EBAE-414F-B967-23FD67A88FC5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1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076204B7-9A2D-454D-BB4A-7D575D9FA0CA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9F5C5A3-EAE7-4D43-8E80-AADA65DFF33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753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06686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Zoé Lee, here is the Bee Miraculous, which grants you the power to immobilize your opponent. You will use it for the greater good. 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Pollen: At your service, my queen.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Zoé: But Chloé's gonna be furious, she used to be Queen Bee!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Ladybug: Chloé will never know it's you.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721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5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Chevron 15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214637" y="789598"/>
            <a:ext cx="11784084" cy="61405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This Lucky Charm glue is really good. And so is </a:t>
            </a:r>
            <a:r>
              <a:rPr lang="en-GB" altLang="zh-CN" sz="4800" b="1" dirty="0" err="1">
                <a:solidFill>
                  <a:schemeClr val="bg1"/>
                </a:solidFill>
                <a:cs typeface="Arial" panose="020B0604020202020204" pitchFamily="34" charset="0"/>
              </a:rPr>
              <a:t>Vesperia</a:t>
            </a: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, don't you think, Cat Noir?</a:t>
            </a:r>
          </a:p>
          <a:p>
            <a:pPr algn="l"/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Cat Noir: You counted your bananas before they were peeled, Queen Banana.</a:t>
            </a:r>
          </a:p>
          <a:p>
            <a:pPr algn="l"/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Queen Banana: No, not again!</a:t>
            </a:r>
            <a:b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Chloé: I hate you, Ladybug! And you, </a:t>
            </a:r>
            <a:r>
              <a:rPr lang="en-GB" altLang="zh-CN" sz="4800" b="1" dirty="0" err="1">
                <a:solidFill>
                  <a:srgbClr val="FFFF00"/>
                </a:solidFill>
                <a:cs typeface="Arial" panose="020B0604020202020204" pitchFamily="34" charset="0"/>
              </a:rPr>
              <a:t>Vesperia</a:t>
            </a:r>
            <a: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  <a:t>. You're only a fake version of Queen Bee.</a:t>
            </a:r>
            <a:br>
              <a:rPr lang="en-GB" altLang="zh-CN" sz="4800" b="1" dirty="0">
                <a:solidFill>
                  <a:srgbClr val="FFFF00"/>
                </a:solidFill>
                <a:cs typeface="Arial" panose="020B0604020202020204" pitchFamily="34" charset="0"/>
              </a:rPr>
            </a:br>
            <a:r>
              <a:rPr lang="en-GB" altLang="zh-CN" sz="4800" b="1" dirty="0">
                <a:solidFill>
                  <a:schemeClr val="bg1"/>
                </a:solidFill>
                <a:cs typeface="Arial" panose="020B0604020202020204" pitchFamily="34" charset="0"/>
              </a:rPr>
              <a:t>Ladybug: You need to learn to control your anger, Chloé.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F190431-3FAB-4D22-8BAF-01898F8C919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625582E8-B1ED-4B77-8D14-5947BBE222F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A61435F0-F7AF-4116-B143-18BED83EB7D5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84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C05B834-4541-5CC3-D344-5F1E1E5EC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1" name="Angry Monkey"/>
          <p:cNvGrpSpPr/>
          <p:nvPr/>
        </p:nvGrpSpPr>
        <p:grpSpPr>
          <a:xfrm>
            <a:off x="2880000" y="381600"/>
            <a:ext cx="6658879" cy="3687939"/>
            <a:chOff x="2964044" y="304288"/>
            <a:chExt cx="6400000" cy="3599999"/>
          </a:xfrm>
        </p:grpSpPr>
        <p:sp>
          <p:nvSpPr>
            <p:cNvPr id="2" name="Rectangle 1"/>
            <p:cNvSpPr/>
            <p:nvPr/>
          </p:nvSpPr>
          <p:spPr>
            <a:xfrm>
              <a:off x="2964044" y="304288"/>
              <a:ext cx="6400000" cy="359999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2610" y="346458"/>
              <a:ext cx="3382505" cy="351415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10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Chevron 12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D52A261-90A0-459F-9FDE-EB586808606C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24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ECAE2E66-0372-42F1-998C-D54D2F8574B9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3056B30F-6A88-44FB-9E67-D40330B09863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6339B0E7-E2FB-406A-97D7-38CD4EB045A7}"/>
              </a:ext>
            </a:extLst>
          </p:cNvPr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what's your superpower? Making people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banana peels?</a:t>
            </a:r>
          </a:p>
        </p:txBody>
      </p:sp>
      <p:sp>
        <p:nvSpPr>
          <p:cNvPr id="7" name="Option 3">
            <a:hlinkClick r:id="" action="ppaction://hlinkshowjump?jump=nextslide" highlightClick="1">
              <a:snd r:embed="rId4" name="usher_yeah_002.wav"/>
            </a:hlinkClick>
            <a:extLst>
              <a:ext uri="{FF2B5EF4-FFF2-40B4-BE49-F238E27FC236}">
                <a16:creationId xmlns:a16="http://schemas.microsoft.com/office/drawing/2014/main" id="{B21EEF75-1FA5-4CCC-893A-E651451AFC4A}"/>
              </a:ext>
            </a:extLst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slip</a:t>
            </a:r>
          </a:p>
        </p:txBody>
      </p:sp>
      <p:sp>
        <p:nvSpPr>
          <p:cNvPr id="5" name="Option 2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7C792D6E-98C7-4D7F-B5AB-3ADED9C09EBA}"/>
              </a:ext>
            </a:extLst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fall</a:t>
            </a:r>
            <a:endParaRPr lang="en-GB" sz="40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Option 1">
            <a:hlinkClick r:id="" action="ppaction://noaction" highlightClick="1">
              <a:snd r:embed="rId5" name="snoop_dogg_omg.wav"/>
            </a:hlinkClick>
            <a:extLst>
              <a:ext uri="{FF2B5EF4-FFF2-40B4-BE49-F238E27FC236}">
                <a16:creationId xmlns:a16="http://schemas.microsoft.com/office/drawing/2014/main" id="{3B4CD753-5837-4936-9B4E-C448CCBA6F7F}"/>
              </a:ext>
            </a:extLst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trip</a:t>
            </a:r>
          </a:p>
        </p:txBody>
      </p:sp>
    </p:spTree>
    <p:extLst>
      <p:ext uri="{BB962C8B-B14F-4D97-AF65-F5344CB8AC3E}">
        <p14:creationId xmlns:p14="http://schemas.microsoft.com/office/powerpoint/2010/main" val="89810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27E5C0-09E8-847E-35B5-3D166F1EB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81600"/>
            <a:ext cx="6400000" cy="3600000"/>
          </a:xfrm>
          <a:prstGeom prst="rect">
            <a:avLst/>
          </a:prstGeom>
        </p:spPr>
      </p:pic>
      <p:grpSp>
        <p:nvGrpSpPr>
          <p:cNvPr id="14" name="Angry Monkey"/>
          <p:cNvGrpSpPr/>
          <p:nvPr/>
        </p:nvGrpSpPr>
        <p:grpSpPr>
          <a:xfrm>
            <a:off x="2880231" y="381599"/>
            <a:ext cx="6658879" cy="3687939"/>
            <a:chOff x="2880232" y="381600"/>
            <a:chExt cx="6400000" cy="3600000"/>
          </a:xfrm>
        </p:grpSpPr>
        <p:sp>
          <p:nvSpPr>
            <p:cNvPr id="18" name="Rectangle 17"/>
            <p:cNvSpPr/>
            <p:nvPr/>
          </p:nvSpPr>
          <p:spPr>
            <a:xfrm>
              <a:off x="2880232" y="381600"/>
              <a:ext cx="6400000" cy="3600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8576" y="423771"/>
              <a:ext cx="3382505" cy="3514158"/>
            </a:xfrm>
            <a:prstGeom prst="rect">
              <a:avLst/>
            </a:prstGeom>
          </p:spPr>
        </p:pic>
      </p:grpSp>
      <p:sp>
        <p:nvSpPr>
          <p:cNvPr id="6" name="Option 3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8283267" y="5721477"/>
            <a:ext cx="3572401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dangerous</a:t>
            </a:r>
          </a:p>
        </p:txBody>
      </p:sp>
      <p:sp>
        <p:nvSpPr>
          <p:cNvPr id="4" name="Option 2">
            <a:hlinkClick r:id="" action="ppaction://noaction" highlightClick="1">
              <a:snd r:embed="rId4" name="snoop_dogg_omg.wav"/>
            </a:hlinkClick>
          </p:cNvPr>
          <p:cNvSpPr/>
          <p:nvPr/>
        </p:nvSpPr>
        <p:spPr>
          <a:xfrm>
            <a:off x="4295191" y="5721477"/>
            <a:ext cx="3570083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deadly</a:t>
            </a:r>
          </a:p>
        </p:txBody>
      </p:sp>
      <p:sp>
        <p:nvSpPr>
          <p:cNvPr id="5" name="Option 1">
            <a:hlinkClick r:id="" action="ppaction://hlinkshowjump?jump=nextslide" highlightClick="1">
              <a:snd r:embed="rId5" name="usher_yeah_002.wav"/>
            </a:hlinkClick>
          </p:cNvPr>
          <p:cNvSpPr/>
          <p:nvPr/>
        </p:nvSpPr>
        <p:spPr>
          <a:xfrm>
            <a:off x="308232" y="5721477"/>
            <a:ext cx="3570084" cy="807000"/>
          </a:xfrm>
          <a:prstGeom prst="actionButtonBlank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destructive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08232" y="4128558"/>
            <a:ext cx="11547436" cy="15049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Banana Boom-Boom is even more </a:t>
            </a:r>
            <a:r>
              <a:rPr lang="en-GB" sz="50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______</a:t>
            </a:r>
            <a:r>
              <a:rPr lang="en-GB" sz="5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grpSp>
        <p:nvGrpSpPr>
          <p:cNvPr id="7" name="Group 6"/>
          <p:cNvGrpSpPr/>
          <p:nvPr/>
        </p:nvGrpSpPr>
        <p:grpSpPr>
          <a:xfrm flipH="1">
            <a:off x="214636" y="190800"/>
            <a:ext cx="540000" cy="540000"/>
            <a:chOff x="11006440" y="242122"/>
            <a:chExt cx="540000" cy="540000"/>
          </a:xfrm>
        </p:grpSpPr>
        <p:sp>
          <p:nvSpPr>
            <p:cNvPr id="8" name="P">
              <a:hlinkClick r:id="" action="ppaction://hlinkshowjump?jump=nextslide"/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Chevron 8">
              <a:hlinkClick r:id="" action="ppaction://hlinkshowjump?jump=previousslide"/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17BA8A6B-6A99-4F2D-97BD-ECAABF5B59B2}"/>
              </a:ext>
            </a:extLst>
          </p:cNvPr>
          <p:cNvGrpSpPr/>
          <p:nvPr/>
        </p:nvGrpSpPr>
        <p:grpSpPr>
          <a:xfrm>
            <a:off x="11458721" y="190800"/>
            <a:ext cx="540000" cy="540000"/>
            <a:chOff x="11006440" y="242122"/>
            <a:chExt cx="540000" cy="540000"/>
          </a:xfrm>
        </p:grpSpPr>
        <p:sp>
          <p:nvSpPr>
            <p:cNvPr id="16" name="P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1D506996-CAF7-4233-860D-41E1CD0973E3}"/>
                </a:ext>
              </a:extLst>
            </p:cNvPr>
            <p:cNvSpPr/>
            <p:nvPr/>
          </p:nvSpPr>
          <p:spPr>
            <a:xfrm>
              <a:off x="11006440" y="242122"/>
              <a:ext cx="540000" cy="540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Chevron 21">
              <a:hlinkClick r:id="" action="ppaction://hlinkshowjump?jump=nextslide"/>
              <a:extLst>
                <a:ext uri="{FF2B5EF4-FFF2-40B4-BE49-F238E27FC236}">
                  <a16:creationId xmlns:a16="http://schemas.microsoft.com/office/drawing/2014/main" id="{2C7251B8-8ECE-47C9-B845-A74382CCB8BD}"/>
                </a:ext>
              </a:extLst>
            </p:cNvPr>
            <p:cNvSpPr/>
            <p:nvPr/>
          </p:nvSpPr>
          <p:spPr>
            <a:xfrm>
              <a:off x="11132598" y="300728"/>
              <a:ext cx="287684" cy="422788"/>
            </a:xfrm>
            <a:prstGeom prst="chevron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15128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32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44535</TotalTime>
  <Words>521</Words>
  <Application>Microsoft Office PowerPoint</Application>
  <PresentationFormat>Widescreen</PresentationFormat>
  <Paragraphs>77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Blue Highway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Miraculous Ladybug: Queen Banana. Part 2</dc:title>
  <dc:creator>Mehdi</dc:creator>
  <cp:lastModifiedBy>Mohammed Baybars Mehdi</cp:lastModifiedBy>
  <cp:revision>9575</cp:revision>
  <dcterms:created xsi:type="dcterms:W3CDTF">2017-12-17T18:25:04Z</dcterms:created>
  <dcterms:modified xsi:type="dcterms:W3CDTF">2025-07-21T22:52:59Z</dcterms:modified>
</cp:coreProperties>
</file>