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476" r:id="rId4"/>
    <p:sldId id="2528" r:id="rId5"/>
    <p:sldId id="1766" r:id="rId6"/>
    <p:sldId id="2349" r:id="rId7"/>
    <p:sldId id="2448" r:id="rId8"/>
    <p:sldId id="2531" r:id="rId9"/>
    <p:sldId id="2431" r:id="rId10"/>
    <p:sldId id="2432" r:id="rId11"/>
    <p:sldId id="2433" r:id="rId12"/>
    <p:sldId id="2434" r:id="rId13"/>
    <p:sldId id="2435" r:id="rId14"/>
    <p:sldId id="2468" r:id="rId15"/>
    <p:sldId id="2529" r:id="rId16"/>
    <p:sldId id="2355" r:id="rId17"/>
    <p:sldId id="253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76"/>
            <p14:sldId id="2528"/>
            <p14:sldId id="1766"/>
            <p14:sldId id="2349"/>
            <p14:sldId id="2448"/>
            <p14:sldId id="2531"/>
            <p14:sldId id="2431"/>
            <p14:sldId id="2432"/>
            <p14:sldId id="2433"/>
            <p14:sldId id="2434"/>
            <p14:sldId id="2435"/>
            <p14:sldId id="2468"/>
            <p14:sldId id="2529"/>
            <p14:sldId id="2355"/>
            <p14:sldId id="2532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12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21/07/2025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QUEEN BANANA. PART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E07A26-8ED7-3654-D344-B22AB86215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9756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5176F1-68C9-8506-780B-AFB5996AB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Paris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York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Dalian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told you that you'd be sent back to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CE9D62-1C9B-C0F1-13BC-95D0FFF62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000" y="381600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populous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entire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 been put into an enchanted sleep.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67C8CF1-DD4F-6C57-109C-F9CFC9001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want a giant yellow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that throws exploding bananas.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gorilla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monkey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ape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527B2F-DF11-8610-48AD-552AF8E83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6400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88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I've therefore decided to privately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movie.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98884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gorilla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console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costumes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dynamite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6958" y="2395726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894" y="2395726"/>
            <a:ext cx="1980000" cy="19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172584-DEFD-4EEB-5ABA-ACE123685A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471" y="2395726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A258A-E42B-1A3A-0924-2B2142116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D0D4A50-7B37-ADDD-684F-9821D86BC27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E2BA230-77A4-D758-6BB0-CE7A5B97CE7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8D5824D-4855-1024-F08D-C76DD9FEF616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17A06909-7F75-678D-8753-F6EE568A8B2B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2D1729E-7B66-188A-7806-EC5704A4D10A}"/>
              </a:ext>
            </a:extLst>
          </p:cNvPr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899A8D5-3A0B-F2E5-3244-9280DD9779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253627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costumes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dynamite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gorilla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console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5F1FA887-390A-B9CD-F470-9F6209AC216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882E30A-E200-CA67-1694-E3F0AAB8D71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A92629F-7E4E-4C0B-850E-977CD1ACA89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0235A01-A639-8F9F-A487-D1E13AC66F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6958" y="2395726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7373676-0B6C-4446-B009-6EE0014B93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920CDA9-6742-6D93-C749-C0A39C669D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894" y="2395726"/>
            <a:ext cx="1980000" cy="19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F4DFB3-E211-1D4A-ABC2-A68FCFA78C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471" y="2395726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6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133322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Marinette is going to star in the movie.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Sabrina keeps giving Chloé bananas.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The city are funding the movie.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Chloé wants a car.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The zoo give Chloé an ape.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C5DD9-8EB0-9BA5-7720-530D02EAB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6DE5FD7-6669-4309-DC7E-4CBDCCF81315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C2FB200-C182-7095-9648-F46B12B5093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97E6586-D22E-96FB-0784-87B5C0AF750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92F06CF-BE4A-49EC-7F24-00D0B8883B7F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8B8BB62-B0DC-896A-FF5F-D5E0A5D9677C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1582903-9C4A-B0EF-4948-A3464E3DD62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ACDF864-C323-83D8-3F28-2609F1C3E2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2291581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Marinette is going to star in the movie.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Sabrina keeps giving Chloé bananas.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The city are funding the movie.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Chloé wants a car.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The zoo give Chloé an ape.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AD72B9E1-7C68-4EE0-1719-24DDEE025198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5233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authorise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授权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ɔː</a:t>
            </a:r>
            <a:r>
              <a:rPr lang="el-GR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θ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ᵊ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raɪz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cape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海角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keɪp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compromise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妥协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kɒmprəmaɪz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costume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服装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kɒstjuːm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exploding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爆炸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ɪkˈspləʊdɪŋ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initiative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倡议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ɪˈnɪʃətɪv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participate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参加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pɑ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ːˈtɪsɪpeɪt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prepped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预备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prɛpt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kɒmprəmaɪz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服装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pɑ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ː</a:t>
            </a:r>
            <a:r>
              <a:rPr lang="en-GB" altLang="zh-CN" sz="4600" b="1">
                <a:solidFill>
                  <a:schemeClr val="bg1"/>
                </a:solidFill>
                <a:cs typeface="Arial" panose="020B0604020202020204" pitchFamily="34" charset="0"/>
              </a:rPr>
              <a:t>ˈtɪsɪpeɪt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8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82642-654B-C694-C97A-4FA654022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30A4F3E-7B26-BF35-188F-31922095811B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7F11716-5A21-2773-EFDC-735535B5409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98EFB92-449A-B09E-AA14-9B6EFC62CC3E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A7CFBD5-39DC-F2FE-3948-09F99E00BA2D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kɒmprəmaɪz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compromise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服装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costume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pɑ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ːˈtɪsɪpeɪt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participate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07A12F-3D99-54FF-68E6-98BFABE8EEC3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3B7C753-267B-8204-A3FA-3ADE09F881B6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CB5BAB1-7915-A89B-A89C-6E7F0D2F04EC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408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QUEEN BANANA. PART 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Surprise!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Chloé, what are you doing here?!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Bob: My old friend André told me you'd be okay making a few small changes in the script so that his daughter could be part of the film.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But it's impossible, we've prepped and gotten everything set!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Bob: Moviemaking, kid.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06686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The next plane for New York leaves in 30 minutes.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Zoé: Marinette, no big deal if I don't play the main role. There is lots of other positions of the non-act crew.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Perfect, as long as she's not on-screen, it's fine with me.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Bob: Then it's a deal! See you all tomorrow morning on set.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Adrikins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, it's sweet of you to want to console me, but I'm fine. I'm going to get my revenge and send Zoé back to New York.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Actually, I came to suggest that you apologize to everyone.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Chloé: Are you ill?! They've ruined my film!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Adrien: It was never your film, Chloé. It belonged to the group. You promised me you'd make an effort to stop being mean.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3E27E91-5A69-35C7-95E0-787AA4FE4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a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This one's for the superhero of creation.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cape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tablecloth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cloak</a:t>
            </a:r>
          </a:p>
        </p:txBody>
      </p:sp>
    </p:spTree>
    <p:extLst>
      <p:ext uri="{BB962C8B-B14F-4D97-AF65-F5344CB8AC3E}">
        <p14:creationId xmlns:p14="http://schemas.microsoft.com/office/powerpoint/2010/main" val="89810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2A4B3B-4B26-4C93-EBF2-A4A0DE783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monkey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apple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banana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 want another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Chloé?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44423</TotalTime>
  <Words>509</Words>
  <Application>Microsoft Office PowerPoint</Application>
  <PresentationFormat>Widescreen</PresentationFormat>
  <Paragraphs>79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Queen Banana. Part 1</dc:title>
  <dc:creator>Mehdi</dc:creator>
  <cp:lastModifiedBy>Mohammed Baybars Mehdi</cp:lastModifiedBy>
  <cp:revision>9543</cp:revision>
  <dcterms:created xsi:type="dcterms:W3CDTF">2017-12-17T18:25:04Z</dcterms:created>
  <dcterms:modified xsi:type="dcterms:W3CDTF">2025-07-21T20:05:34Z</dcterms:modified>
</cp:coreProperties>
</file>