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20" r:id="rId5"/>
    <p:sldId id="2525" r:id="rId6"/>
    <p:sldId id="1766" r:id="rId7"/>
    <p:sldId id="2349" r:id="rId8"/>
    <p:sldId id="2448" r:id="rId9"/>
    <p:sldId id="2434" r:id="rId10"/>
    <p:sldId id="2431" r:id="rId11"/>
    <p:sldId id="2432" r:id="rId12"/>
    <p:sldId id="2433" r:id="rId13"/>
    <p:sldId id="2435" r:id="rId14"/>
    <p:sldId id="2468" r:id="rId15"/>
    <p:sldId id="2526" r:id="rId16"/>
    <p:sldId id="2355" r:id="rId17"/>
    <p:sldId id="25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20"/>
            <p14:sldId id="2525"/>
            <p14:sldId id="1766"/>
            <p14:sldId id="2349"/>
            <p14:sldId id="2448"/>
            <p14:sldId id="2434"/>
            <p14:sldId id="2431"/>
            <p14:sldId id="2432"/>
            <p14:sldId id="2433"/>
            <p14:sldId id="2435"/>
            <p14:sldId id="2468"/>
            <p14:sldId id="2526"/>
            <p14:sldId id="2355"/>
            <p14:sldId id="252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SOLE CRUSHER.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67B5A-6648-A91F-5F55-52292A6D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9680F-2B2B-AAF5-0468-84F67B4F7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Travelling across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to be rejected once again!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A2F01-A07D-AD18-D451-09D0FD65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Kaalki, teleport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We're going to need Cat Noir's help.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1FEF61-6AAB-4EF3-81C5-7FE91CE9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priceless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costly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look at how you're treating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shoes!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A3199C-21A3-B664-FF82-7E96F00C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cellar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Promise me that you won't leave your dreams too long down in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08516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priceless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cellar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4A8D-5B38-32FE-A114-216EAF4C8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0BB9AE-D951-E783-D946-36B10648509E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666240-84E7-54A5-EA0C-EDF8FE98545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60681E6-A734-87DD-1D9D-C899D1413C8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AAB31074-AF3B-AC69-CECC-C181D573EAB2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07D9DE1-B259-EECA-2DE1-8EDA54BB7249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E6E312B-479B-C523-109D-A2319C191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4292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cellar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priceless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85FBA-5B11-A4D0-9EF0-7BD0F8EA5A4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7DA6CDF-3E02-EF97-3768-0B028909A8F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386C89A-E869-399A-63FD-A5F7EEB891F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E2125D-EAF6-BCE1-CDC9-E66F5A07B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1B6CC2-AB77-BBCF-534C-A8273EF07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9D413-4A0B-8BF9-3053-83BB4EFED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35CDA-9D82-5604-6F05-2553599BC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1984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Zoé's father wanted to be a chef.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Zoé puts her sneakers in the cellar.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Gorillas are playing on Adrien's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fussball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table.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André is afraid of his wife.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Zoé goes back to New York.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17F4-7773-44E4-908C-CC923954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932A235-B7D7-CB1C-259E-1CD29896D15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0A84DF5-1B72-1E51-CECC-B6C358DF7A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C53D2FF-C7CE-9179-3741-13B2F6E3366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E20C20-8C6C-5196-8EC0-803CC196CA4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0D391E6-B2C6-B8CA-B455-A78990C0953E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645425B-107E-4A64-6CA8-4DB28CA2034F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C36DEA-AE1C-0FBF-1559-6DB609742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40690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Zoé's father wanted to be a chef.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Zoé puts her sneakers in the cellar.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Gorillas are playing on Adrien's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fussball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table.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André is afraid of his wife.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Zoé goes back to New York.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3BAC5D8-4F5E-9175-8026-6354E2A77808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7201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directly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直接地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daɪˈrɛktli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形象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infect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传染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ɪnˈfɛkt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magical charm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魔法魅力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mæʤɪkᵊl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ʧɑːm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rejected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拒收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rɪˈʤɛktɪd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spectacular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壮观的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spɛkˈtækjələ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unique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独特的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juːˈniːk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weakening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削弱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wiːkᵊnɪŋ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witnessed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见证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wɪtnəst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directly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直接地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daɪˈrɛktli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形象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infect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传染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ɪnˈfɛkt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magical charm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魔法魅力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mæʤɪkᵊl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ʧɑːm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rejected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拒收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rɪˈʤɛktɪd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spectacular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壮观的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spɛkˈtækjələ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unique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独特的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juːˈniːk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weakening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削弱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wiːkᵊnɪŋ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witnessed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见证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wɪtnəst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25F0E-12E6-9417-E3BE-09D201AB1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96868C0-9D6E-4185-BD7C-01AEDA762FC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9792B7F-9398-4375-D704-58B253F0AB3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D7AD631-09B9-46C5-DB0D-85E30B0ED35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C74F256-33CA-95FE-C357-4592025CB291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形象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spɛkˈtækjələ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削弱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4B967-A814-094B-7E0A-F99B3355D58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B9EB3A-0E16-FDB9-43B6-D8382585F3F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8F3B05-DF4E-30C9-BB0C-3576CF9983D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9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0BE8F-101C-35D5-E198-7F5934695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70C511E-193A-864C-7672-C19953B11385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F125D2C-0299-A816-59AE-9F5B67887252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6B8065F-4F28-9F3A-27C4-A1A3C8B1C29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682F474-CE90-A662-EEBC-192349A77D81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形象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ja-JP" sz="4600" b="1" dirty="0">
                <a:solidFill>
                  <a:srgbClr val="FFFF00"/>
                </a:solidFill>
                <a:cs typeface="Arial" panose="020B0604020202020204" pitchFamily="34" charset="0"/>
              </a:rPr>
              <a:t>image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spɛkˈtækjələ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spectacular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削弱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ja-JP" sz="4600" b="1" dirty="0">
                <a:solidFill>
                  <a:srgbClr val="FFFF00"/>
                </a:solidFill>
                <a:cs typeface="Arial" panose="020B0604020202020204" pitchFamily="34" charset="0"/>
              </a:rPr>
              <a:t>weakling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160EF6-12AD-D751-D6D7-49248A4B7F6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8699B5-E100-DEA8-275F-E349D024B99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4E8C935-CA8D-B41F-663F-F4F699310B1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9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SOLE CRUSHER.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When I was young, I wanted to make movies, tell stories. Ah, that was the real me. What about you? What are your dreams?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Zoé: At first, I wanted to be an actress. I'm good at acting. Then I found myself acting all the time, playing these different roles trying to please everyone, until I couldn't do it anymore.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Hey! How come you're using my image without my authorization?!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Sole Crusher: The student has become the master, Chloé, and now, I'm going to crush you!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Zoé?!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Civillian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Hey! That's our cab!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Not anymore!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Civillian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Hey!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And see to it that we never cross paths again!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André: She'll take the service elevator with the staff.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Zoé: Thank you. Promise me that you won't leave your dreams too long down in that cellar.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André: I promise. Come on. You're going to love your new room.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DE321-6A3E-EFE8-75E8-F21922DD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was young, I wanted to make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tell stories.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44279</TotalTime>
  <Words>583</Words>
  <Application>Microsoft Office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Sole Crusher. Part 2</dc:title>
  <dc:creator>Mehdi</dc:creator>
  <cp:lastModifiedBy>Mohammed Baybars Mehdi</cp:lastModifiedBy>
  <cp:revision>9510</cp:revision>
  <dcterms:created xsi:type="dcterms:W3CDTF">2017-12-17T18:25:04Z</dcterms:created>
  <dcterms:modified xsi:type="dcterms:W3CDTF">2025-07-21T19:32:47Z</dcterms:modified>
</cp:coreProperties>
</file>