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520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523" r:id="rId16"/>
    <p:sldId id="2355" r:id="rId17"/>
    <p:sldId id="252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520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523"/>
            <p14:sldId id="2355"/>
            <p14:sldId id="2524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5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SOLE CRUSHER. PART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3A7FC-8437-25C9-2B0B-03B36DB3C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9756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D8E75738-CDA6-B08D-837C-DABA247AA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butler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minion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 number two. You need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Where's yours?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9EC85-B32D-13CA-EC34-33F194E17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café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 girls! I met her at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earlier.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35B89D-E96C-48D6-CCAE-D2816B19F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Chloe's influence is so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she's managed to corrupt her sister.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contagious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5B7C9-156F-1C19-9C19-446EEBC31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6400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8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shoes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jewels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diamonds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to see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sparkle in the sunlight.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83484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clumsy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sneakers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sour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minion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72584-DEFD-4EEB-5ABA-ACE123685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2942" y="2395726"/>
            <a:ext cx="272305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7DEB7-013A-ACD6-6224-E9B48542A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9EFAEBF-6D95-A869-39A3-0F8713C4F5FE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E484D62-9F2E-6B52-92A6-5F05EFD4012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F6E6B71-4A30-97D2-2DD5-3465D75424A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16294DE7-66EC-9FFF-45C8-399FEA932CD9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DC54F1-DAEF-2509-E0CF-A57BB178A5D1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AEAB6F9-CD9D-4C41-6D68-96CAFBFEC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28452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Sour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minion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sneakers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clumsy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A7303F0-E009-2C7C-93C8-119D7D0AD688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DCD6C3C-8926-94AE-F952-D9D92E8E620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B98902A-AF61-DADD-5A51-833925124B2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2E512B9-9B73-8352-FC0D-DA7F80146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9B7C29-578E-9FB7-972A-C3728896F2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2CE525-A11D-E9E8-6239-B7FEAEAADF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2B8280-13EE-69AA-9A3E-1D7A3AC15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2942" y="2395726"/>
            <a:ext cx="272305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41802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It would take 100 days to see everything in the louvre.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is carrying a box of oranges.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Zoé is from Chicago.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Zoé's mum says she looks terrible.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has silver shoes.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D5A1F-120F-A8D2-A7E1-2B602964D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4946576-11B7-376A-0294-466044F8969D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B886EC3-3A93-D0AD-6F58-731C810954D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F7B7090-53BB-B806-B30B-04632527DC2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54847B1-78F1-481B-0CD9-EE19F2071CC3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723BE5D-F0D5-1424-0E77-7F4A955412B4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E090EFA-C731-52A1-A6F9-1FA4720F3601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6E8663-9591-D23C-8615-B4F0F75FD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38668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It would take 100 days to see everything in the louvre.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is carrying a box of oranges.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Zoé is from Chicago.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Zoé's mum says she looks terrible.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has silver shoes.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569DC83D-FF51-DE0D-A7E6-C2D9258D0274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5129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accent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口音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æksᵊnt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acceptable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可接受的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əkˈsɛptəbᵊl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adore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崇拜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əˈdɔ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discover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发现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dɪˈskʌvə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huge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巨大的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hjuːʤ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influence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影响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ɪnfluəns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minion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奴才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mɪnjən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toxic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有毒的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tɒksɪk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æksᵊnt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巨大的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影响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25F0E-12E6-9417-E3BE-09D201AB1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96868C0-9D6E-4185-BD7C-01AEDA762FC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9792B7F-9398-4375-D704-58B253F0AB3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D7AD631-09B9-46C5-DB0D-85E30B0ED35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C74F256-33CA-95FE-C357-4592025CB291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æksᵊnt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accent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巨大的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huge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影响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influence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D4B967-A814-094B-7E0A-F99B3355D58B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FB9EB3A-0E16-FDB9-43B6-D8382585F3F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28F3B05-DF4E-30C9-BB0C-3576CF9983D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9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SOLE CRUSHER.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Sabine: You're lucky they're fresh out of the oven.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Sorry I got held up here!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Sabine: Is everyone all right?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Sorry, sorry, sorry!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Zoé: It's totally okay, but maybe I should be asking if you're okay. That was quite a fall!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06686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Wow, your sneakers are awesome! Did you decorate them yourself?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Zoé: Yeah, I've written every nice thing that anyone's ever said to me, to keep them with me all the time.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But there's only one message!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Zoé: I only had one friend.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Oh...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Why did she become so nasty when she was so nice before?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Daizzi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Maybe she was…hungry?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I'm sure the real Zoé is the one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I met the first time. I hope I can get to the bottom of this.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As long as you're acting with kindness, Marinette, you can't go wrong.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Mullo: Mm-hmm.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1AF7E5-7DF6-C8F3-DE11-0ABCAB94A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80" cy="3687939"/>
            <a:chOff x="1035029" y="510642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1035029" y="510642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607" y="552812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from? It's really pretty!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accent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beret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dialect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F3704E-7340-99C1-1699-991293F89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Wow, your sneakers are awesome! Did you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them yourself? 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44130</TotalTime>
  <Words>495</Words>
  <Application>Microsoft Office PowerPoint</Application>
  <PresentationFormat>Widescreen</PresentationFormat>
  <Paragraphs>83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Sole Crusher. Part 1</dc:title>
  <dc:creator>Mehdi</dc:creator>
  <cp:lastModifiedBy>Mohammed Baybars Mehdi</cp:lastModifiedBy>
  <cp:revision>9482</cp:revision>
  <dcterms:created xsi:type="dcterms:W3CDTF">2017-12-17T18:25:04Z</dcterms:created>
  <dcterms:modified xsi:type="dcterms:W3CDTF">2025-07-21T19:30:52Z</dcterms:modified>
</cp:coreProperties>
</file>