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2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521" r:id="rId16"/>
    <p:sldId id="2355" r:id="rId17"/>
    <p:sldId id="252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2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521"/>
            <p14:sldId id="2355"/>
            <p14:sldId id="252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FURIOUS FU. PART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8C693-9A9C-C153-844C-E9A41DCAC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98DE06-E9E4-66C2-8ADF-37286B275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wise man moves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touching them!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E6C33-D6A5-4EA2-13E7-DBFF53EA4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Ladyboy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 Beetle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you,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Mister Bat.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69978C5-3D44-9A60-2917-A46F55D87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always filled with good people.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Dalian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BA85B3-691F-2F97-264A-33F370E65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 box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Miracle Box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mother of all boxes.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57966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volcano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thunder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76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39760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3D0E6-209C-E194-6949-08F06E088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D4D437F-D556-F72D-7F17-58295D8BFD5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112E89D-4EE5-D30D-1E9A-F5B5B51A4BF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A1C3512-D846-0D37-3439-97850BC9CD6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1816857B-04B6-B688-649C-F903AB38F3C9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27244F-86B1-2051-6300-BAFF8DD58A03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BA4FEAF-A8D4-250C-C00D-F24ACC4F6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73145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volcano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thunder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ED535A02-8E62-D157-1517-73B6CB2DB6C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C70240F-573A-C7F6-0229-A88901FDFBB5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6B8BE00-F70F-4CC4-A98F-9591E7A804C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292398D-46EF-0505-6449-BCAB67721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76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5B32B9-AE87-D471-08C9-FD7464EC3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14200-2D37-EDF6-D00A-6D6D4904E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AC6CD-C06D-3408-2C00-AFC819A13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39760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1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74341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Ladybug drops a chimney on Su-Han.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Master Fu is taller when he's akumatized.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Cat Noir takes Master Fu's cane.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Marianne breaks the Akuma.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Master Fu and Marianne go back to New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York by train.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0EA1A-3679-4718-905A-91B2E89E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B6BBCDF-8982-3A97-0388-D8245B356145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3AE8F6-8B38-BB19-1614-BEFF8C5A1305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A8515-CAC9-7DBD-8826-8DE5F5E6770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6213E6-763F-CFE8-C034-78EFCD8E5E30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AF837C1-B230-6EB9-60E6-AD42F6EA8E24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EE6D579-C576-AC74-2E4A-CC7AC01794E1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920186-959B-20BF-27ED-550D02E79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07930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Ladybug drops a chimney on Su-Han.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Master Fu is taller when he's akumatized.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Cat Noir takes Master Fu's cane.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Marianne breaks the Akuma.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Master Fu and Marianne go back to New York by train.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C0F07D56-3D85-8745-7882-8FA3A8AA30B1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7456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audacity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鲁莽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ɔːˈ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dæsəti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clouds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云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klaʊdz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gone rogue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耍流氓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ɡɒn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rəʊɡ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insolent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无礼的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ɪnsᵊlənt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instincts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本能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ɪnstɪŋkts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murder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谋杀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mɜːdə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reckless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鲁莽的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rɛkləs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scorn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轻蔑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skɔːn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云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谋杀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skɔːn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25F0E-12E6-9417-E3BE-09D201AB1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96868C0-9D6E-4185-BD7C-01AEDA762FC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9792B7F-9398-4375-D704-58B253F0AB3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D7AD631-09B9-46C5-DB0D-85E30B0ED35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C74F256-33CA-95FE-C357-4592025CB291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云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clouds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谋杀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murder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skɔːn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scorn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4B967-A814-094B-7E0A-F99B3355D58B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FB9EB3A-0E16-FDB9-43B6-D8382585F3F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28F3B05-DF4E-30C9-BB0C-3576CF9983D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9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FURIOUS FU.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Master Fu was much nicer.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Su-Han: And his Mira-Kung Fu was much worse.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Grand Master! The last I heard, I was the Guardian! And I say that Cat Noir keeps his Miraculous and I keep mine!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I don't know how he's doing it but he's guessing our every move in advance!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Furious Fu: I want my cane and an apology! Thunderbolt!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Su-Han: Give it!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Never! 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Shadow Moth: Furious Fu, bring me that box! 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Gooaal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!! Hey!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Furious Fu: Teleportation! 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Shadow Moth: One-zero, Ladybug.</a:t>
            </a:r>
          </a:p>
          <a:p>
            <a:pPr algn="l"/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Here, carry this with you at all times. It will protect you from future attacks.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Wang Fu: And it will remind me of you everyday. Thank you, Lady Beetle and Mister Bat.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Su-Han: I'm terribly sorry. Forgive me, Whiny... Uh! Sir. I... I mistook you for someone who has been long gone.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C98EE57-6261-5C50-DB22-3E19E8AF9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880010" y="381601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010" y="381601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88" y="423771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guessing our every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advance!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blow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attack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E797D-DD64-BEE6-D239-9A79A2628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fool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toad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reckless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not spit in the dragon's face.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43996</TotalTime>
  <Words>483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Furious Fu. Part 2</dc:title>
  <dc:creator>Mehdi</dc:creator>
  <cp:lastModifiedBy>Mohammed Baybars Mehdi</cp:lastModifiedBy>
  <cp:revision>9452</cp:revision>
  <dcterms:created xsi:type="dcterms:W3CDTF">2017-12-17T18:25:04Z</dcterms:created>
  <dcterms:modified xsi:type="dcterms:W3CDTF">2025-07-21T11:55:17Z</dcterms:modified>
</cp:coreProperties>
</file>