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15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18" r:id="rId16"/>
    <p:sldId id="2355" r:id="rId17"/>
    <p:sldId id="25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15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18"/>
            <p14:sldId id="2355"/>
            <p14:sldId id="2519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FURIOUS FU. PART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D2B53-51FC-9F75-801D-3CFA97664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9FB031-9CC4-45AE-2606-EEEB5A61E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puppet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such a cute little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 it yours?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AFC8B-4879-7159-B6EC-5F20D6FC1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Kwamis</a:t>
            </a:r>
            <a:endParaRPr lang="en-GB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Miracle Box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Miraculous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Celestial Guardian of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68B48B2-4C06-4F60-B8B1-3EF6B9C84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FU?! As in Wang Fu, also known as Whiny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Leg?!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0D2DE-2E28-4B4F-6484-C4C7F9B59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doves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don't have to send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communicate with each other?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533129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protect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cosmic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peeping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compass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76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84B33-4743-2BC2-52B5-7D188D47A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92D26B-5EC8-B901-2A10-E5EFCECEC96D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B57A666-9333-CBB3-47F7-0853EDC67DE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0AC724C-2C36-9E31-6C38-1D693C35FFC1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C518F150-34F0-D1BD-2427-7BDD8A2E2D41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07F4B1E-E203-7293-01CD-5A2204CF5CC5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5DFC5EA-F636-5939-29C8-1480468B80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8464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peeping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compass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protect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cosmic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702F89FB-8D91-0C73-9043-2FB84A24C2E7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71C8A33-34A9-481B-BD2F-769A2876EC9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4F2574E-7E45-33EE-C026-4AF628FB168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D31A46D-2E20-941E-D793-E320AD73A5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7600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AD9CA8-181D-B8E9-3C5D-4CD22D1EB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F3A69F-9E7A-22BC-914D-74183F0E4A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404F9C-BF82-457F-8680-DA6D97FC7B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8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7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73830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Kwami's want to see Master Fu.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Bark is watching a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gets on a train.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Marianne's nickname is Whiny Chicken Leg.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gives Su-Han his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109E9-5B5D-A7B0-9648-8ACDAF5A1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0C9BB5D-A220-095F-3FAF-AFFB3D49F7BD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5E61938-EE2D-0188-0DAF-70498DC321CC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C7289B3-096E-864C-6721-71C4EE3E8B7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CDE0E67-060E-83DA-C86D-A0326AFC8CAD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03BBE86-D70C-F12B-61A2-03C080A2BAA0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9B9DB3F-1A3E-FC23-863D-DC4F69AD9378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695C41-109D-9658-BE4B-8D43D8137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14274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Kwami's want to see Master Fu.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Bark is watching a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Marinette gets on a train.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Marianne's nickname is Whiny Chicken Leg.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Cat Noir gives Su-Han his Miraculous.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C2EFE41B-5B28-32E8-23F6-6AFD38E91B3F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01131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absolute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绝对的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æbsəluːt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ancient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古代的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eɪnʃᵊnt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disciple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门徒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dɪˈsaɪpᵊl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guarded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谨慎的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ɡɑːdɪd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incompetent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无能的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ɪnˈkɒmpɪtᵊnt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not fair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不公平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nɒt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feə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soulmate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知己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səʊlmeɪt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volunteer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志愿者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vɒlənˈtɪə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古代的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dɪˈsaɪpᵊl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志愿者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73EF0-D687-1CA3-10E0-10AD2A8E8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2613460-8950-1ABA-4D3F-D1D97E959D3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1168A8A-4E6A-5CBF-EF95-6861EFD1997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E64C85D-C496-9BF3-BE7A-A1D2CCEC2A2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63F94322-6871-2375-4902-5D84C169EC04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古代的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ancient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dɪˈsaɪpᵊl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disciple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志愿者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volunteer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95664C-196B-4166-78D4-52AB3ECA65A6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3B22C65-6E55-70A1-F711-60023F6C39B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50512D5-74D7-EE83-1158-107B067EB2E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680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FURIOUS FU.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Come on, Tikki! Let's go.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Kwamis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It's not fair!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Ziggy: Why does Tikki get to go and not us?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Tikki: I'm sorry, friends. But you know I can't leave Marinette in case she needs to transform.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Trixx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But what if we hide, too? Then he'd never see us! That'd be okay, right?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I'm so glad to see you again, Master... I mean, Mister Fu.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Master Fu: My dear child, you reunited me with my beloved Marianne. I can never thank you enough.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Wang Fu: Yes, life in London has been quite wonderful.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Marianne: Would you believe it? Wang discovered a passion for painting.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Su-Han: How come you are in possession of the Mother Box, young lady?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Uh... Who are you?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That's Grand Master Su-Han. The Celestial Guardian of the Miracle Box.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But I'm the Guardian of the box.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Tikki: Celestial Guardian was in charge of it before that incident caused by Master Fu.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CD4D38-DDB4-9CE9-7731-7932EAB90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880010" y="381601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010" y="381601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88" y="42377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Oh, no, you don't! That's cheating! Besides, I'm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Guardian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Boss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3444B9-18F0-46D4-4915-F13195CB5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Marinette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Marianne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dear child, you reunited me with my beloved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43697</TotalTime>
  <Words>513</Words>
  <Application>Microsoft Office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Furious Fu. Part 1</dc:title>
  <dc:creator>Mehdi</dc:creator>
  <cp:lastModifiedBy>Mohammed Baybars Mehdi</cp:lastModifiedBy>
  <cp:revision>9419</cp:revision>
  <dcterms:created xsi:type="dcterms:W3CDTF">2017-12-17T18:25:04Z</dcterms:created>
  <dcterms:modified xsi:type="dcterms:W3CDTF">2025-07-21T11:54:48Z</dcterms:modified>
</cp:coreProperties>
</file>