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15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516" r:id="rId16"/>
    <p:sldId id="2355" r:id="rId17"/>
    <p:sldId id="25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15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516"/>
            <p14:sldId id="2355"/>
            <p14:sldId id="2517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GANG OF SECRETS. PART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ED2A4-A2A4-9762-6EF6-2A34B0F69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E0FB93-B755-E221-85DD-4A7CC2808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 Rogue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Noir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trust you completely Alya and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you! I need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973D4-6BD7-F0B3-82D3-28573B15C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pregnant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guardian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Aquabug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have been a few upgrades since I became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78FF9F-F780-C5EA-097D-74516CD4F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 is too difficult. I think I'm gonna stick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friendship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Tikki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WeChat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8A6B3F-CBD7-E2FD-0225-ED30EB503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Adrien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Trump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Luka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know why I broke up with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Not because I don't like him.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87527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secret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camembert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journalist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fragrance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76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532" y="2397600"/>
            <a:ext cx="2637872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39760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A558C-CBF9-A48B-DF81-9739429D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28865F9-8FE1-BD1D-C384-FEC27BAFF9E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9B1FC4-4922-1021-9E76-D4E2258A21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07E01BA-6AF6-B7E1-687B-140194361A7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9B39F998-7183-81D3-8DBE-D06237DCA5F4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DAEF7F7-00AD-1E30-291F-8AA34CE09AC4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2EE0130-0BA7-003D-CAB1-624AB9628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444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camembert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fragrance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secret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journalist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8DB32096-1665-9FCD-AF50-8E3D85F8A0F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7A61051-7896-A7FD-5DAA-04AC24D7D4F4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1B69525-8A49-D3C8-7974-5847A06F103B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99A97E3-A0D7-13A1-2493-F9D572B15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76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878879-6109-46A3-834C-779C0D8A8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0672CD-3411-7E7C-BAF9-4ECE7C5466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532" y="2397600"/>
            <a:ext cx="2637872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DDB08-67E4-15AC-CCD9-6EC63BB661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39760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94421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Trixx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sets off a catastrophe.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finds Shadow Moth.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Reflekta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has the akuma.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apologises to the girls.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tells Alya that she's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EA193-F50E-769B-984E-04257C5B6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74271BD-C7A2-9B52-CAD9-141F8B517088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4CD29CD-2375-E91F-B964-02FF37E1968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B7F0C3A-BC7A-F6CF-3E2C-B46ECEE1C07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4EE73-1B6E-70F1-A6BA-BA2D48B1496A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514A51C-22FC-8C4D-81EB-C2DC039DFDF1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F36628C-7AA2-867E-54A3-CFAE6D2F575A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3A05AEF-9A8D-86CC-2C05-883C2C6B1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72275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Trixx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sets off a catastrophe.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finds Shadow Moth.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Reflekta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has the akuma.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apologises to the girls.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tells Alya that she's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1406385-830D-E613-8A52-740CE54D1733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51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alienate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使疏远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eɪliəneɪt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bunch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束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bʌnʧ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catastrophe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灾难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kəˈtæstrəfi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channel energy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通道能量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ʧænᵊl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ɛnəʤi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pounce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猛扑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paʊns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side effects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副作用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saɪd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ɪˈfɛkts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upgrade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升级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ʌpˈɡreɪd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vanish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消失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vænɪʃ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whisker away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拂去胡须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wɪskər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əˈweɪ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eɪliəneɪt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升级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消失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73EF0-D687-1CA3-10E0-10AD2A8E8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13460-8950-1ABA-4D3F-D1D97E959D3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168A8A-4E6A-5CBF-EF95-6861EFD1997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E64C85D-C496-9BF3-BE7A-A1D2CCEC2A2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3F94322-6871-2375-4902-5D84C169EC04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eɪliəneɪt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alienate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升级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upgrade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消失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vanish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95664C-196B-4166-78D4-52AB3ECA65A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3B22C65-6E55-70A1-F711-60023F6C3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50512D5-74D7-EE83-1158-107B067EB2E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8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GANG OF SECRETS.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Hey there,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m'lady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. Somebody is having a super villain party and didn't invite us.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They're looking for Marinette Dupain-Cheng, one of their classmates.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Haven't we already saved her a bunch of times? Funny you'd think everybody would like her.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I trust you completely Alya. And I need you! I.. need Rena Rouge!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Shadow Moth: That's.. impossible!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Wow. No one has ever done that... you're amazing!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It's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'cause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you're an amazing friend, Ladybug.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 and Alya: Pound it.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No, not this time. I have no choice. All this is bigger than us, Alya. Way too big.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If it's too big, two of us can handle it better than one.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If I tell you, things will never be the same between us again. It'll mess up everything, maybe even destroy it.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Marinette, I'm your very best friend.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And I… I'm Ladybug.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5FAC11-8151-0C59-0847-8ED863B1A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1" y="381600"/>
            <a:ext cx="6658879" cy="3687939"/>
            <a:chOff x="2880010" y="381601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010" y="381601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88" y="423771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Doesn't it often set off some kind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catastrophe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calamity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cataclysm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65D79A-7842-BEC3-F8CB-C1373C82B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annoy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anger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alienate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apparently, she's managed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her friends at once.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43196</TotalTime>
  <Words>514</Words>
  <Application>Microsoft Office PowerPoint</Application>
  <PresentationFormat>Widescreen</PresentationFormat>
  <Paragraphs>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Gang of Secrets. Part 2</dc:title>
  <dc:creator>Mehdi</dc:creator>
  <cp:lastModifiedBy>Mohammed Baybars Mehdi</cp:lastModifiedBy>
  <cp:revision>9392</cp:revision>
  <dcterms:created xsi:type="dcterms:W3CDTF">2017-12-17T18:25:04Z</dcterms:created>
  <dcterms:modified xsi:type="dcterms:W3CDTF">2025-07-21T11:54:19Z</dcterms:modified>
</cp:coreProperties>
</file>