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476" r:id="rId4"/>
    <p:sldId id="2510" r:id="rId5"/>
    <p:sldId id="1766" r:id="rId6"/>
    <p:sldId id="2349" r:id="rId7"/>
    <p:sldId id="2448" r:id="rId8"/>
    <p:sldId id="2430" r:id="rId9"/>
    <p:sldId id="2431" r:id="rId10"/>
    <p:sldId id="2432" r:id="rId11"/>
    <p:sldId id="2433" r:id="rId12"/>
    <p:sldId id="2434" r:id="rId13"/>
    <p:sldId id="2435" r:id="rId14"/>
    <p:sldId id="2468" r:id="rId15"/>
    <p:sldId id="2513" r:id="rId16"/>
    <p:sldId id="2355" r:id="rId17"/>
    <p:sldId id="2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476"/>
            <p14:sldId id="2510"/>
            <p14:sldId id="1766"/>
            <p14:sldId id="2349"/>
            <p14:sldId id="2448"/>
            <p14:sldId id="2430"/>
            <p14:sldId id="2431"/>
            <p14:sldId id="2432"/>
            <p14:sldId id="2433"/>
            <p14:sldId id="2434"/>
            <p14:sldId id="2435"/>
            <p14:sldId id="2468"/>
            <p14:sldId id="2513"/>
            <p14:sldId id="2355"/>
            <p14:sldId id="2514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2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GANG OF SECRETS. PART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9474AE-6DFA-0414-EB05-04DDD07BC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9756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40B339-81A4-FF4C-D561-C1D5C4E4A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interview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intervention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invention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Marinette needs is a friendly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4A9016-34EB-E028-43BF-481329D1FB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0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doomed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cursed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be a big liar to everyone, forever.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E7E46DF9-0461-78B7-AD58-DCE70564D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of us told our secrets to this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bracelet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necklace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ring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E810B5-9F1F-369C-0311-75A6AA9EF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6400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88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WeChat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password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secrets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Shadow Moth. Your friend won't reveal her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you?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645591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doll house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kissy-kissy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fashion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smoothie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6206" y="2395726"/>
            <a:ext cx="192823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93" y="2397600"/>
            <a:ext cx="1980000" cy="1935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172584-DEFD-4EEB-5ABA-ACE123685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720" y="2397600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B7D36D-A2D3-753D-2B14-2AF8BCE396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8E96055-06A6-C765-72F6-C5984DD24A65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F5F8E8-3181-67C5-1C9D-C434868AE5D1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9BD3077-F7D3-3471-B6CB-3BB68300A22B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B7C3EE12-6CCD-B96B-5A76-8297C2DE84EF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4FA5A8F-BF5A-1539-70A0-E6B1F18AE5D9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7B08CBB9-5E06-3F7E-9FA6-6F4F7A8A8E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6606929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smoothie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fashion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doll house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kissy-kissy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552407E0-AD5A-8CCA-8FB9-98B022CF9A51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6E6E4B5-2E15-3F0E-2AF8-E4139A50F006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7FBC09-21C0-85A5-E714-3627ADDA0FAC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519639B5-8520-9536-816A-AE23D09A50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26206" y="2395726"/>
            <a:ext cx="1928235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75333A-85A6-4855-1662-2B428426D1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FBD0AFC-A467-A47A-54A4-0A289C2799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8293" y="2397600"/>
            <a:ext cx="1980000" cy="1935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3413B3-EA20-ACE0-133A-7534A3C36B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78720" y="2397600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99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065138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Ladybug loves the movie.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Ladybug goes swimming.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Alya heard Marinette crying in the toilet.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The girls make a bracelet.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Juleka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breaks the doll house.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2C163-8C1D-FF90-3F1B-8E703829E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69E7B02-648E-A26B-43AA-53A804F770B7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6F29341-9F8C-6718-57F4-2B6BA4A10F2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8BF8D98-6BF8-596F-78B7-D096D685C48E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FCCE220-3642-2277-C317-E8BB2D749943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F05D3A18-F979-EDF9-A955-75D54E9F8E7C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C34FDACD-2455-1C50-C9FC-128843B7573F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5BF6B4E-BCAC-0786-8D70-10DDA5F7D1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373522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Ladybug loves the movie.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Ladybug goes swimming.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Alya heard Marinette crying in the toilet.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The girls make a bracelet.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</a:t>
                      </a:r>
                      <a:r>
                        <a:rPr lang="en-GB" sz="3000" b="1" dirty="0" err="1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Juleka</a:t>
                      </a: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 breaks the doll house.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63C5A114-73FC-7728-6049-30D567641886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2621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confide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倾诉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kənˈfaɪd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double life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双重人格的生活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dʌbᵊl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laɪf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eternal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永恒的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ɪˈtɜːnᵊl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gang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帮派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ɡæŋ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intervention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干预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ɪntəˈvɛnʃᵊn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patrol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巡逻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pəˈtrəʊl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smoothie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果汁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smuːði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tribe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部落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traɪb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kənˈfaɪd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帮派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果汁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089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35D03-22CC-2465-6396-F7E5D0B424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6D5385E-4DD8-EE10-B34D-FCD7C3151069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CF58567B-C249-88B3-41C2-0F452A1A788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0506169-D2C3-88DA-C178-4614C26D6EE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A6442CB7-A34D-0BA8-4160-43DACC251ECA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kənˈfaɪd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confide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帮派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rgbClr val="FFFF00"/>
                </a:solidFill>
                <a:cs typeface="Arial" panose="020B0604020202020204" pitchFamily="34" charset="0"/>
              </a:rPr>
              <a:t>ɡang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果汁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smoothie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9E7D515-DCB8-DA92-2572-E8C4C5ADDAAE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39B789-6331-0EF8-28AA-2763FC96D184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EAFCA40-5C65-6716-5214-AB1D4A9AD13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545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GANG OF SECRETS. PART 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I know nothing about your private life, but I do know what heartbreak sounds and feels like, and…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Heartbreak? Me? That is not it at all, everything's fine. In fact, I feel like swimming, let's go to the pool! 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You know, if you ever want to talk about anything, I'm here for you.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Marinette: What are you doing here?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Alya: We're just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checkin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' in on you, girl.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Rose: Aw, it looks just like a real house, look how the roof comes off to show the inside!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No! No, don't touch that! Move away!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Rose: Sorry, Marinette!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Marinette: Will you please leave my room?!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Princess Fragrance: I will force her to reveal what she's been hiding from us.</a:t>
            </a:r>
          </a:p>
          <a:p>
            <a:pPr algn="l"/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Timebreaker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And I'll turn back time to return everything to the way it was.</a:t>
            </a:r>
          </a:p>
          <a:p>
            <a:pPr algn="l"/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Reflekta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: We'll comfort her and she'll be our friend again.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Wifi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: And if Ladybug and Cat Noir try to stand in our way,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Horrificator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 will keep them busy!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F1FAC8A-FD96-3119-73FD-301F4DCF8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880009" y="381601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009" y="381601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88" y="423771"/>
              <a:ext cx="3382505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Romantic comedies are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anyway, and you know why?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lame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silly</a:t>
            </a: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stupid</a:t>
            </a:r>
          </a:p>
        </p:txBody>
      </p:sp>
    </p:spTree>
    <p:extLst>
      <p:ext uri="{BB962C8B-B14F-4D97-AF65-F5344CB8AC3E}">
        <p14:creationId xmlns:p14="http://schemas.microsoft.com/office/powerpoint/2010/main" val="278926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897270B-287E-6D40-A2B3-EF10F7980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 attack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heartache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heartbreak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 know what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sounds and feels like.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43126</TotalTime>
  <Words>510</Words>
  <Application>Microsoft Office PowerPoint</Application>
  <PresentationFormat>Widescreen</PresentationFormat>
  <Paragraphs>79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Gang of Secrets. Part 1</dc:title>
  <dc:creator/>
  <cp:lastModifiedBy>Mohammed Baybars Mehdi</cp:lastModifiedBy>
  <cp:revision>9366</cp:revision>
  <dcterms:created xsi:type="dcterms:W3CDTF">2017-12-17T18:25:04Z</dcterms:created>
  <dcterms:modified xsi:type="dcterms:W3CDTF">2025-07-21T11:53:45Z</dcterms:modified>
</cp:coreProperties>
</file>