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1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11" r:id="rId16"/>
    <p:sldId id="2355" r:id="rId17"/>
    <p:sldId id="251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1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11"/>
            <p14:sldId id="2355"/>
            <p14:sldId id="251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TRUTH.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96D5E8-8205-CCC9-89B1-F58F08E24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10080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F64EFE-6B8A-A4A0-998B-C01861343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 Moth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crocodile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girlfriend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hotels with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BDF93B-B3B7-EDDB-52D2-9D9EFA613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944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4970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when Plagg sunk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663884-405D-4FEF-7CE7-5B7472C4A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quality I like most in Cat Noir is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humour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cataclysm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wisdom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1CE9C7-137A-8631-1189-1BE14B0DB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9551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Shadow Moth is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people I love.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941070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crocodile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guitar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0324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35663-E10F-34E6-FFB1-35668C616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F466F57-60C2-5F59-B7C6-F033D4507256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E5A217C-79FA-E54C-C945-69ABB69A4E3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97AACA2-A531-7070-CDFC-2971A813860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F72D6C6F-46A3-F096-64AF-E6A377AEF1C0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A10F133-AEA9-818A-6FC4-4F8A7D0370C1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0EB090F2-1A3A-4D22-0D60-24CD5BD2D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9438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pirate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guitar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tears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crocodile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8CF41EE7-33B1-4F92-957E-37F1A68E128B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A34BAF5-34E9-69E8-FFC7-AAAE23FB06F0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CD026DE-F9BE-5BC7-008B-7066FE8E00A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C9AA7D8-4877-EBC4-E5D8-C7835DE7A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00324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D6155B-D400-2FF6-EC7B-9FBD1EE351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D00793-1323-949F-4432-C759F0F079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401689"/>
            <a:ext cx="1980000" cy="198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C5A38-1A31-F385-CB4D-6180D01BB9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401689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2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212442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Rose says Marinette is the most honest girl in the world.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Luka's mother is Jagged Stone.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Jagged Stone lives in hotels with his crocodile.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likes Cat Noir's charm.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cannot have a boyfriend.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58DF8-BE7F-C407-EF91-604C2818A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9A4308D-5B20-B02D-A789-A5AB6249B7AC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73E3E3D-669B-E3B9-CE4F-EFC5AB31C98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F9AC9AE-AC4E-A421-A17E-130868DE17F9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587D95B-10AA-0303-B3DE-F3251AEDB678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84D5482-7EC4-581E-27DC-81F0D6F4A6B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1D282BD-5A44-28F9-DAEE-5EE6A6864A5B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59D550D-4201-5FB9-2DC5-C3AAAB884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406295"/>
              </p:ext>
            </p:extLst>
          </p:nvPr>
        </p:nvGraphicFramePr>
        <p:xfrm>
          <a:off x="214635" y="1348019"/>
          <a:ext cx="11784086" cy="3808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Rose says Marinette is the most honest girl in the world.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Luka's mother is Jagged Stone.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Jagged Stone lives in hotels with his crocodile.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Marinette likes Cat Noir's charm.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Marinette cannot have a boyfriend.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85DDC6F-E95B-41C4-3D5A-B7BF0C6CBFB6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7747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betray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背叛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bɪˈtreɪ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honours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荣誉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ɒnəz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liquid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液体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lɪkwɪd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miracle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奇迹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mɪrəkᵊl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qualities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品质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kwɒlətiz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resist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抵抗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rɪˈzɪst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run amok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横行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rʌn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əˈmɒk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sacred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神圣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seɪkrɪd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tour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巡演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tʊə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液体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rʌn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əˈmɒk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神圣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35D03-22CC-2465-6396-F7E5D0B4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D5385E-4DD8-EE10-B34D-FCD7C3151069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F58567B-C249-88B3-41C2-0F452A1A788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0506169-D2C3-88DA-C178-4614C26D6EE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A6442CB7-A34D-0BA8-4160-43DACC251ECA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液体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liquid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rʌn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 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əˈmɒk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run amok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神圣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sacred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E7D515-DCB8-DA92-2572-E8C4C5ADDAAE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39B789-6331-0EF8-28AA-2763FC96D18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EAFCA40-5C65-6716-5214-AB1D4A9AD13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TRUTH.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Shadow Moth: Truth, I am Shadow Moth. I'm giving you the power to force people to tell you their most sacred secrets.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Luka: Truth needs to be shared, not taken by force, Shadow Moth!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Uh! Shadow Moth? No! Luka, please resist, I am so sorry!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Truth: She must have another secret!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Cat Noir, Hawk Moth's merged his powers with the Peacock to become Shadow Moth. He's created a supervillain and a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sentimonster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at the same time. I need you out here!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Marinette doesn't have any secrets because she's the most honest girl in the whole world.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Truth: Are you or are you not my father?!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Jagged Stone: Luka? Yes, I am your father.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Truth: Why would you hide this from me, and why did you abandon me?!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Jagged Stone: I was too lame to take care of a kid. I'm sorry, son, but I spent my whole life on tour. I live in hotels with a crocodile. I could never be the father you'd need me to be.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D48BC3-FAC7-0A2D-2DC6-1CE7BD1C1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1035029" y="-208289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1035029" y="-208289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3606" y="-166119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Truth needs to be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not taken by force, Shadow Moth!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freed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told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F944E-6FBC-0CC7-4C85-0DF4E9AC9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yacht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Hey! what are you doing on </a:t>
            </a:r>
            <a:r>
              <a:rPr lang="en-GB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</a:t>
            </a:r>
            <a:r>
              <a:rPr lang="en-GB" sz="5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pirate?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42933</TotalTime>
  <Words>520</Words>
  <Application>Microsoft Office PowerPoint</Application>
  <PresentationFormat>Widescreen</PresentationFormat>
  <Paragraphs>78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Truth. Part 2</dc:title>
  <dc:creator/>
  <cp:lastModifiedBy>Mohammed Baybars Mehdi</cp:lastModifiedBy>
  <cp:revision>9329</cp:revision>
  <dcterms:created xsi:type="dcterms:W3CDTF">2017-12-17T18:25:04Z</dcterms:created>
  <dcterms:modified xsi:type="dcterms:W3CDTF">2025-07-21T11:53:12Z</dcterms:modified>
</cp:coreProperties>
</file>